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diagrams/layout1.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89" r:id="rId3"/>
  </p:sldMasterIdLst>
  <p:notesMasterIdLst>
    <p:notesMasterId r:id="rId17"/>
  </p:notesMasterIdLst>
  <p:sldIdLst>
    <p:sldId id="256" r:id="rId4"/>
    <p:sldId id="3119" r:id="rId5"/>
    <p:sldId id="3114" r:id="rId6"/>
    <p:sldId id="3276" r:id="rId7"/>
    <p:sldId id="3118" r:id="rId8"/>
    <p:sldId id="317" r:id="rId9"/>
    <p:sldId id="257" r:id="rId10"/>
    <p:sldId id="471" r:id="rId11"/>
    <p:sldId id="3121" r:id="rId12"/>
    <p:sldId id="3111" r:id="rId13"/>
    <p:sldId id="279" r:id="rId14"/>
    <p:sldId id="490" r:id="rId15"/>
    <p:sldId id="3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5" autoAdjust="0"/>
    <p:restoredTop sz="96327"/>
  </p:normalViewPr>
  <p:slideViewPr>
    <p:cSldViewPr snapToGrid="0" snapToObjects="1">
      <p:cViewPr varScale="1">
        <p:scale>
          <a:sx n="63" d="100"/>
          <a:sy n="63" d="100"/>
        </p:scale>
        <p:origin x="764" y="6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FCDC32-8AD5-4854-A09A-53B3B401F673}"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CB67B213-CFAA-46DD-AB81-15531B660A96}">
      <dgm:prSet/>
      <dgm:spPr/>
      <dgm:t>
        <a:bodyPr/>
        <a:lstStyle/>
        <a:p>
          <a:pPr>
            <a:spcBef>
              <a:spcPts val="1200"/>
            </a:spcBef>
          </a:pPr>
          <a:r>
            <a:rPr lang="en-US" dirty="0">
              <a:latin typeface="Raleway Medium" panose="020B0603030101060003"/>
            </a:rPr>
            <a:t>What is Discover Ability?</a:t>
          </a:r>
        </a:p>
      </dgm:t>
    </dgm:pt>
    <dgm:pt modelId="{66E5FE04-9A99-4523-A9EF-6CB3AC00BF22}" type="parTrans" cxnId="{606497AA-3415-4C0E-96B5-0D1050EA0ECF}">
      <dgm:prSet/>
      <dgm:spPr/>
      <dgm:t>
        <a:bodyPr/>
        <a:lstStyle/>
        <a:p>
          <a:endParaRPr lang="en-US"/>
        </a:p>
      </dgm:t>
    </dgm:pt>
    <dgm:pt modelId="{791078A2-387C-4893-9C18-E7993BFDE501}" type="sibTrans" cxnId="{606497AA-3415-4C0E-96B5-0D1050EA0ECF}">
      <dgm:prSet/>
      <dgm:spPr/>
      <dgm:t>
        <a:bodyPr/>
        <a:lstStyle/>
        <a:p>
          <a:endParaRPr lang="en-US"/>
        </a:p>
      </dgm:t>
    </dgm:pt>
    <dgm:pt modelId="{28AB7523-1141-4C8B-BFCC-A135094ABCD8}">
      <dgm:prSet/>
      <dgm:spPr/>
      <dgm:t>
        <a:bodyPr/>
        <a:lstStyle/>
        <a:p>
          <a:r>
            <a:rPr lang="en-US" dirty="0">
              <a:latin typeface="Raleway Medium" panose="020B0603030101060003"/>
            </a:rPr>
            <a:t>Lumina Personality Assessment</a:t>
          </a:r>
        </a:p>
      </dgm:t>
    </dgm:pt>
    <dgm:pt modelId="{D7DEA1EC-7DA6-456D-8FB2-9D131938C10D}" type="parTrans" cxnId="{80884342-70FA-4533-9EA1-7392D837B030}">
      <dgm:prSet/>
      <dgm:spPr/>
      <dgm:t>
        <a:bodyPr/>
        <a:lstStyle/>
        <a:p>
          <a:endParaRPr lang="en-US"/>
        </a:p>
      </dgm:t>
    </dgm:pt>
    <dgm:pt modelId="{EE9E7B4A-E4B0-47E4-B37B-8E3B5E1B30CA}" type="sibTrans" cxnId="{80884342-70FA-4533-9EA1-7392D837B030}">
      <dgm:prSet/>
      <dgm:spPr/>
      <dgm:t>
        <a:bodyPr/>
        <a:lstStyle/>
        <a:p>
          <a:endParaRPr lang="en-US"/>
        </a:p>
      </dgm:t>
    </dgm:pt>
    <dgm:pt modelId="{2B474499-3F4A-4745-852E-3DFADBC0B3A9}">
      <dgm:prSet/>
      <dgm:spPr/>
      <dgm:t>
        <a:bodyPr/>
        <a:lstStyle/>
        <a:p>
          <a:r>
            <a:rPr lang="en-US" dirty="0">
              <a:latin typeface="Raleway Medium" panose="020B0603030101060003"/>
            </a:rPr>
            <a:t>Questions</a:t>
          </a:r>
        </a:p>
      </dgm:t>
    </dgm:pt>
    <dgm:pt modelId="{1393C7A7-9C3D-4A7D-A961-9F1574AD823B}" type="sibTrans" cxnId="{8AB40D16-9A0B-4267-84C1-03E702AA18D8}">
      <dgm:prSet/>
      <dgm:spPr/>
      <dgm:t>
        <a:bodyPr/>
        <a:lstStyle/>
        <a:p>
          <a:endParaRPr lang="en-US"/>
        </a:p>
      </dgm:t>
    </dgm:pt>
    <dgm:pt modelId="{2841F6FE-D912-4699-A87E-96EB781C270E}" type="parTrans" cxnId="{8AB40D16-9A0B-4267-84C1-03E702AA18D8}">
      <dgm:prSet/>
      <dgm:spPr/>
      <dgm:t>
        <a:bodyPr/>
        <a:lstStyle/>
        <a:p>
          <a:endParaRPr lang="en-US"/>
        </a:p>
      </dgm:t>
    </dgm:pt>
    <dgm:pt modelId="{F425FE68-0254-4BD1-8E7F-2FCD2F70E9F4}">
      <dgm:prSet/>
      <dgm:spPr/>
      <dgm:t>
        <a:bodyPr/>
        <a:lstStyle/>
        <a:p>
          <a:endParaRPr lang="en-CA" dirty="0">
            <a:latin typeface="Raleway Medium" panose="020B0603030101060003"/>
          </a:endParaRPr>
        </a:p>
      </dgm:t>
    </dgm:pt>
    <dgm:pt modelId="{6E1CB55C-D8FD-4F81-995D-E818193C2819}" type="sibTrans" cxnId="{BBFF5420-11C6-4C72-BE02-CB558E5FF7FF}">
      <dgm:prSet/>
      <dgm:spPr/>
      <dgm:t>
        <a:bodyPr/>
        <a:lstStyle/>
        <a:p>
          <a:endParaRPr lang="en-US"/>
        </a:p>
      </dgm:t>
    </dgm:pt>
    <dgm:pt modelId="{3A0B771D-5CA3-42AF-A4EB-13623419E102}" type="parTrans" cxnId="{BBFF5420-11C6-4C72-BE02-CB558E5FF7FF}">
      <dgm:prSet/>
      <dgm:spPr/>
      <dgm:t>
        <a:bodyPr/>
        <a:lstStyle/>
        <a:p>
          <a:endParaRPr lang="en-US"/>
        </a:p>
      </dgm:t>
    </dgm:pt>
    <dgm:pt modelId="{6FA4D29A-619D-4872-B9A6-D29D88514F6B}" type="pres">
      <dgm:prSet presAssocID="{ABFCDC32-8AD5-4854-A09A-53B3B401F673}" presName="vert0" presStyleCnt="0">
        <dgm:presLayoutVars>
          <dgm:dir/>
          <dgm:animOne val="branch"/>
          <dgm:animLvl val="lvl"/>
        </dgm:presLayoutVars>
      </dgm:prSet>
      <dgm:spPr/>
    </dgm:pt>
    <dgm:pt modelId="{27000D87-913A-4CA9-B73C-A01793630BD4}" type="pres">
      <dgm:prSet presAssocID="{CB67B213-CFAA-46DD-AB81-15531B660A96}" presName="thickLine" presStyleLbl="alignNode1" presStyleIdx="0" presStyleCnt="4"/>
      <dgm:spPr/>
    </dgm:pt>
    <dgm:pt modelId="{53E56753-F45C-4EBD-9AAA-5AF66A7246A7}" type="pres">
      <dgm:prSet presAssocID="{CB67B213-CFAA-46DD-AB81-15531B660A96}" presName="horz1" presStyleCnt="0"/>
      <dgm:spPr/>
    </dgm:pt>
    <dgm:pt modelId="{4F79CC87-175A-422A-BB55-4155C3AC45C9}" type="pres">
      <dgm:prSet presAssocID="{CB67B213-CFAA-46DD-AB81-15531B660A96}" presName="tx1" presStyleLbl="revTx" presStyleIdx="0" presStyleCnt="4"/>
      <dgm:spPr/>
    </dgm:pt>
    <dgm:pt modelId="{CD570B74-965A-4315-BC14-7BBF502DAD86}" type="pres">
      <dgm:prSet presAssocID="{CB67B213-CFAA-46DD-AB81-15531B660A96}" presName="vert1" presStyleCnt="0"/>
      <dgm:spPr/>
    </dgm:pt>
    <dgm:pt modelId="{91807F18-DD02-4E53-A83C-3101002946F2}" type="pres">
      <dgm:prSet presAssocID="{28AB7523-1141-4C8B-BFCC-A135094ABCD8}" presName="thickLine" presStyleLbl="alignNode1" presStyleIdx="1" presStyleCnt="4"/>
      <dgm:spPr/>
    </dgm:pt>
    <dgm:pt modelId="{A3615C71-8AC0-45AB-B8F2-81BD82E40368}" type="pres">
      <dgm:prSet presAssocID="{28AB7523-1141-4C8B-BFCC-A135094ABCD8}" presName="horz1" presStyleCnt="0"/>
      <dgm:spPr/>
    </dgm:pt>
    <dgm:pt modelId="{9D8BABDD-FE05-48B0-A0B3-24FB1F3CA490}" type="pres">
      <dgm:prSet presAssocID="{28AB7523-1141-4C8B-BFCC-A135094ABCD8}" presName="tx1" presStyleLbl="revTx" presStyleIdx="1" presStyleCnt="4"/>
      <dgm:spPr/>
    </dgm:pt>
    <dgm:pt modelId="{663CE305-66F5-4C89-AF1D-D2E19CD19BE9}" type="pres">
      <dgm:prSet presAssocID="{28AB7523-1141-4C8B-BFCC-A135094ABCD8}" presName="vert1" presStyleCnt="0"/>
      <dgm:spPr/>
    </dgm:pt>
    <dgm:pt modelId="{A5188163-B07C-440A-B3D2-0EE95F4B0054}" type="pres">
      <dgm:prSet presAssocID="{2B474499-3F4A-4745-852E-3DFADBC0B3A9}" presName="thickLine" presStyleLbl="alignNode1" presStyleIdx="2" presStyleCnt="4"/>
      <dgm:spPr/>
    </dgm:pt>
    <dgm:pt modelId="{92B23A5C-0158-4D85-A956-1248029B6455}" type="pres">
      <dgm:prSet presAssocID="{2B474499-3F4A-4745-852E-3DFADBC0B3A9}" presName="horz1" presStyleCnt="0"/>
      <dgm:spPr/>
    </dgm:pt>
    <dgm:pt modelId="{64491FFB-24DB-4B5A-8720-F14488D490C1}" type="pres">
      <dgm:prSet presAssocID="{2B474499-3F4A-4745-852E-3DFADBC0B3A9}" presName="tx1" presStyleLbl="revTx" presStyleIdx="2" presStyleCnt="4"/>
      <dgm:spPr/>
    </dgm:pt>
    <dgm:pt modelId="{E8A7EF76-19E3-4BB4-B481-8A65875E6645}" type="pres">
      <dgm:prSet presAssocID="{2B474499-3F4A-4745-852E-3DFADBC0B3A9}" presName="vert1" presStyleCnt="0"/>
      <dgm:spPr/>
    </dgm:pt>
    <dgm:pt modelId="{A16F81CD-4EF5-4061-86CC-5E3D303EC9FB}" type="pres">
      <dgm:prSet presAssocID="{F425FE68-0254-4BD1-8E7F-2FCD2F70E9F4}" presName="thickLine" presStyleLbl="alignNode1" presStyleIdx="3" presStyleCnt="4"/>
      <dgm:spPr/>
    </dgm:pt>
    <dgm:pt modelId="{064482DF-A32D-446C-B3EB-70C63E29EA4F}" type="pres">
      <dgm:prSet presAssocID="{F425FE68-0254-4BD1-8E7F-2FCD2F70E9F4}" presName="horz1" presStyleCnt="0"/>
      <dgm:spPr/>
    </dgm:pt>
    <dgm:pt modelId="{117D3FA3-7C95-42A1-82E7-3CC2C820BEF9}" type="pres">
      <dgm:prSet presAssocID="{F425FE68-0254-4BD1-8E7F-2FCD2F70E9F4}" presName="tx1" presStyleLbl="revTx" presStyleIdx="3" presStyleCnt="4"/>
      <dgm:spPr/>
    </dgm:pt>
    <dgm:pt modelId="{C0852B6E-B8B3-4221-9255-95C516D85042}" type="pres">
      <dgm:prSet presAssocID="{F425FE68-0254-4BD1-8E7F-2FCD2F70E9F4}" presName="vert1" presStyleCnt="0"/>
      <dgm:spPr/>
    </dgm:pt>
  </dgm:ptLst>
  <dgm:cxnLst>
    <dgm:cxn modelId="{8AB40D16-9A0B-4267-84C1-03E702AA18D8}" srcId="{ABFCDC32-8AD5-4854-A09A-53B3B401F673}" destId="{2B474499-3F4A-4745-852E-3DFADBC0B3A9}" srcOrd="2" destOrd="0" parTransId="{2841F6FE-D912-4699-A87E-96EB781C270E}" sibTransId="{1393C7A7-9C3D-4A7D-A961-9F1574AD823B}"/>
    <dgm:cxn modelId="{BBFF5420-11C6-4C72-BE02-CB558E5FF7FF}" srcId="{ABFCDC32-8AD5-4854-A09A-53B3B401F673}" destId="{F425FE68-0254-4BD1-8E7F-2FCD2F70E9F4}" srcOrd="3" destOrd="0" parTransId="{3A0B771D-5CA3-42AF-A4EB-13623419E102}" sibTransId="{6E1CB55C-D8FD-4F81-995D-E818193C2819}"/>
    <dgm:cxn modelId="{3BB6FF5E-94B5-4360-97CC-F78F1AEA736C}" type="presOf" srcId="{2B474499-3F4A-4745-852E-3DFADBC0B3A9}" destId="{64491FFB-24DB-4B5A-8720-F14488D490C1}" srcOrd="0" destOrd="0" presId="urn:microsoft.com/office/officeart/2008/layout/LinedList"/>
    <dgm:cxn modelId="{1658B85F-FD57-4702-BCA3-09756C0FB901}" type="presOf" srcId="{ABFCDC32-8AD5-4854-A09A-53B3B401F673}" destId="{6FA4D29A-619D-4872-B9A6-D29D88514F6B}" srcOrd="0" destOrd="0" presId="urn:microsoft.com/office/officeart/2008/layout/LinedList"/>
    <dgm:cxn modelId="{80884342-70FA-4533-9EA1-7392D837B030}" srcId="{ABFCDC32-8AD5-4854-A09A-53B3B401F673}" destId="{28AB7523-1141-4C8B-BFCC-A135094ABCD8}" srcOrd="1" destOrd="0" parTransId="{D7DEA1EC-7DA6-456D-8FB2-9D131938C10D}" sibTransId="{EE9E7B4A-E4B0-47E4-B37B-8E3B5E1B30CA}"/>
    <dgm:cxn modelId="{7F62FE4D-90F0-4165-967E-2FD214B5DA5B}" type="presOf" srcId="{CB67B213-CFAA-46DD-AB81-15531B660A96}" destId="{4F79CC87-175A-422A-BB55-4155C3AC45C9}" srcOrd="0" destOrd="0" presId="urn:microsoft.com/office/officeart/2008/layout/LinedList"/>
    <dgm:cxn modelId="{1C3AA772-7B72-47B0-BEF9-D20442CD7D5B}" type="presOf" srcId="{28AB7523-1141-4C8B-BFCC-A135094ABCD8}" destId="{9D8BABDD-FE05-48B0-A0B3-24FB1F3CA490}" srcOrd="0" destOrd="0" presId="urn:microsoft.com/office/officeart/2008/layout/LinedList"/>
    <dgm:cxn modelId="{04E5107C-A992-492E-8147-529F69F0228E}" type="presOf" srcId="{F425FE68-0254-4BD1-8E7F-2FCD2F70E9F4}" destId="{117D3FA3-7C95-42A1-82E7-3CC2C820BEF9}" srcOrd="0" destOrd="0" presId="urn:microsoft.com/office/officeart/2008/layout/LinedList"/>
    <dgm:cxn modelId="{606497AA-3415-4C0E-96B5-0D1050EA0ECF}" srcId="{ABFCDC32-8AD5-4854-A09A-53B3B401F673}" destId="{CB67B213-CFAA-46DD-AB81-15531B660A96}" srcOrd="0" destOrd="0" parTransId="{66E5FE04-9A99-4523-A9EF-6CB3AC00BF22}" sibTransId="{791078A2-387C-4893-9C18-E7993BFDE501}"/>
    <dgm:cxn modelId="{A2DAE993-A6EA-49EF-AEE7-C5E098E3A8E2}" type="presParOf" srcId="{6FA4D29A-619D-4872-B9A6-D29D88514F6B}" destId="{27000D87-913A-4CA9-B73C-A01793630BD4}" srcOrd="0" destOrd="0" presId="urn:microsoft.com/office/officeart/2008/layout/LinedList"/>
    <dgm:cxn modelId="{E913F67A-39FE-44DE-B78F-C128298736E3}" type="presParOf" srcId="{6FA4D29A-619D-4872-B9A6-D29D88514F6B}" destId="{53E56753-F45C-4EBD-9AAA-5AF66A7246A7}" srcOrd="1" destOrd="0" presId="urn:microsoft.com/office/officeart/2008/layout/LinedList"/>
    <dgm:cxn modelId="{376FAB62-9ACB-47B2-AD59-DCC7E88FFE89}" type="presParOf" srcId="{53E56753-F45C-4EBD-9AAA-5AF66A7246A7}" destId="{4F79CC87-175A-422A-BB55-4155C3AC45C9}" srcOrd="0" destOrd="0" presId="urn:microsoft.com/office/officeart/2008/layout/LinedList"/>
    <dgm:cxn modelId="{A7575C7E-FF65-4DF8-A673-3021CEF4E015}" type="presParOf" srcId="{53E56753-F45C-4EBD-9AAA-5AF66A7246A7}" destId="{CD570B74-965A-4315-BC14-7BBF502DAD86}" srcOrd="1" destOrd="0" presId="urn:microsoft.com/office/officeart/2008/layout/LinedList"/>
    <dgm:cxn modelId="{1E8639E1-EC8E-4826-8297-AB530CA0FB03}" type="presParOf" srcId="{6FA4D29A-619D-4872-B9A6-D29D88514F6B}" destId="{91807F18-DD02-4E53-A83C-3101002946F2}" srcOrd="2" destOrd="0" presId="urn:microsoft.com/office/officeart/2008/layout/LinedList"/>
    <dgm:cxn modelId="{8519293C-B60C-4611-A54C-3B8858E3FB6B}" type="presParOf" srcId="{6FA4D29A-619D-4872-B9A6-D29D88514F6B}" destId="{A3615C71-8AC0-45AB-B8F2-81BD82E40368}" srcOrd="3" destOrd="0" presId="urn:microsoft.com/office/officeart/2008/layout/LinedList"/>
    <dgm:cxn modelId="{FF66D32F-177E-4EE7-8CAD-36014EC933B6}" type="presParOf" srcId="{A3615C71-8AC0-45AB-B8F2-81BD82E40368}" destId="{9D8BABDD-FE05-48B0-A0B3-24FB1F3CA490}" srcOrd="0" destOrd="0" presId="urn:microsoft.com/office/officeart/2008/layout/LinedList"/>
    <dgm:cxn modelId="{95888AB6-3015-47AF-9A13-2E2E7F61D1CA}" type="presParOf" srcId="{A3615C71-8AC0-45AB-B8F2-81BD82E40368}" destId="{663CE305-66F5-4C89-AF1D-D2E19CD19BE9}" srcOrd="1" destOrd="0" presId="urn:microsoft.com/office/officeart/2008/layout/LinedList"/>
    <dgm:cxn modelId="{EA72136B-BAA5-4F52-8AA4-79C33A7A9505}" type="presParOf" srcId="{6FA4D29A-619D-4872-B9A6-D29D88514F6B}" destId="{A5188163-B07C-440A-B3D2-0EE95F4B0054}" srcOrd="4" destOrd="0" presId="urn:microsoft.com/office/officeart/2008/layout/LinedList"/>
    <dgm:cxn modelId="{84C3E8E0-E4CD-4A7E-B25E-93E118954D7F}" type="presParOf" srcId="{6FA4D29A-619D-4872-B9A6-D29D88514F6B}" destId="{92B23A5C-0158-4D85-A956-1248029B6455}" srcOrd="5" destOrd="0" presId="urn:microsoft.com/office/officeart/2008/layout/LinedList"/>
    <dgm:cxn modelId="{D62C2BC8-AEF5-4C10-9071-C1C40F9181A0}" type="presParOf" srcId="{92B23A5C-0158-4D85-A956-1248029B6455}" destId="{64491FFB-24DB-4B5A-8720-F14488D490C1}" srcOrd="0" destOrd="0" presId="urn:microsoft.com/office/officeart/2008/layout/LinedList"/>
    <dgm:cxn modelId="{F07707C9-B6BD-41B7-BA90-27062A140944}" type="presParOf" srcId="{92B23A5C-0158-4D85-A956-1248029B6455}" destId="{E8A7EF76-19E3-4BB4-B481-8A65875E6645}" srcOrd="1" destOrd="0" presId="urn:microsoft.com/office/officeart/2008/layout/LinedList"/>
    <dgm:cxn modelId="{BCAEFFAA-46FC-471D-B247-470E819733CD}" type="presParOf" srcId="{6FA4D29A-619D-4872-B9A6-D29D88514F6B}" destId="{A16F81CD-4EF5-4061-86CC-5E3D303EC9FB}" srcOrd="6" destOrd="0" presId="urn:microsoft.com/office/officeart/2008/layout/LinedList"/>
    <dgm:cxn modelId="{C861FD5C-43B3-47CF-BCA3-4A50E64F40AC}" type="presParOf" srcId="{6FA4D29A-619D-4872-B9A6-D29D88514F6B}" destId="{064482DF-A32D-446C-B3EB-70C63E29EA4F}" srcOrd="7" destOrd="0" presId="urn:microsoft.com/office/officeart/2008/layout/LinedList"/>
    <dgm:cxn modelId="{236727B9-DE7D-439C-8F75-65A08B01E036}" type="presParOf" srcId="{064482DF-A32D-446C-B3EB-70C63E29EA4F}" destId="{117D3FA3-7C95-42A1-82E7-3CC2C820BEF9}" srcOrd="0" destOrd="0" presId="urn:microsoft.com/office/officeart/2008/layout/LinedList"/>
    <dgm:cxn modelId="{75177C29-16C6-45BC-99D1-F5BF2A04B646}" type="presParOf" srcId="{064482DF-A32D-446C-B3EB-70C63E29EA4F}" destId="{C0852B6E-B8B3-4221-9255-95C516D8504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00D87-913A-4CA9-B73C-A01793630BD4}">
      <dsp:nvSpPr>
        <dsp:cNvPr id="0" name=""/>
        <dsp:cNvSpPr/>
      </dsp:nvSpPr>
      <dsp:spPr>
        <a:xfrm>
          <a:off x="0" y="0"/>
          <a:ext cx="109728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F79CC87-175A-422A-BB55-4155C3AC45C9}">
      <dsp:nvSpPr>
        <dsp:cNvPr id="0" name=""/>
        <dsp:cNvSpPr/>
      </dsp:nvSpPr>
      <dsp:spPr>
        <a:xfrm>
          <a:off x="0" y="0"/>
          <a:ext cx="10972800" cy="102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latin typeface="Raleway Medium" panose="020B0603030101060003"/>
            </a:rPr>
            <a:t>What is Discover Ability?</a:t>
          </a:r>
        </a:p>
      </dsp:txBody>
      <dsp:txXfrm>
        <a:off x="0" y="0"/>
        <a:ext cx="10972800" cy="1029793"/>
      </dsp:txXfrm>
    </dsp:sp>
    <dsp:sp modelId="{91807F18-DD02-4E53-A83C-3101002946F2}">
      <dsp:nvSpPr>
        <dsp:cNvPr id="0" name=""/>
        <dsp:cNvSpPr/>
      </dsp:nvSpPr>
      <dsp:spPr>
        <a:xfrm>
          <a:off x="0" y="1029792"/>
          <a:ext cx="109728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D8BABDD-FE05-48B0-A0B3-24FB1F3CA490}">
      <dsp:nvSpPr>
        <dsp:cNvPr id="0" name=""/>
        <dsp:cNvSpPr/>
      </dsp:nvSpPr>
      <dsp:spPr>
        <a:xfrm>
          <a:off x="0" y="1029793"/>
          <a:ext cx="10972800" cy="102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latin typeface="Raleway Medium" panose="020B0603030101060003"/>
            </a:rPr>
            <a:t>Lumina Personality Assessment</a:t>
          </a:r>
        </a:p>
      </dsp:txBody>
      <dsp:txXfrm>
        <a:off x="0" y="1029793"/>
        <a:ext cx="10972800" cy="1029793"/>
      </dsp:txXfrm>
    </dsp:sp>
    <dsp:sp modelId="{A5188163-B07C-440A-B3D2-0EE95F4B0054}">
      <dsp:nvSpPr>
        <dsp:cNvPr id="0" name=""/>
        <dsp:cNvSpPr/>
      </dsp:nvSpPr>
      <dsp:spPr>
        <a:xfrm>
          <a:off x="0" y="2059585"/>
          <a:ext cx="109728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4491FFB-24DB-4B5A-8720-F14488D490C1}">
      <dsp:nvSpPr>
        <dsp:cNvPr id="0" name=""/>
        <dsp:cNvSpPr/>
      </dsp:nvSpPr>
      <dsp:spPr>
        <a:xfrm>
          <a:off x="0" y="2059586"/>
          <a:ext cx="10972800" cy="102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dirty="0">
              <a:latin typeface="Raleway Medium" panose="020B0603030101060003"/>
            </a:rPr>
            <a:t>Questions</a:t>
          </a:r>
        </a:p>
      </dsp:txBody>
      <dsp:txXfrm>
        <a:off x="0" y="2059586"/>
        <a:ext cx="10972800" cy="1029793"/>
      </dsp:txXfrm>
    </dsp:sp>
    <dsp:sp modelId="{A16F81CD-4EF5-4061-86CC-5E3D303EC9FB}">
      <dsp:nvSpPr>
        <dsp:cNvPr id="0" name=""/>
        <dsp:cNvSpPr/>
      </dsp:nvSpPr>
      <dsp:spPr>
        <a:xfrm>
          <a:off x="0" y="3089378"/>
          <a:ext cx="109728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17D3FA3-7C95-42A1-82E7-3CC2C820BEF9}">
      <dsp:nvSpPr>
        <dsp:cNvPr id="0" name=""/>
        <dsp:cNvSpPr/>
      </dsp:nvSpPr>
      <dsp:spPr>
        <a:xfrm>
          <a:off x="0" y="3089379"/>
          <a:ext cx="10972800" cy="102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endParaRPr lang="en-CA" sz="4800" kern="1200" dirty="0">
            <a:latin typeface="Raleway Medium" panose="020B0603030101060003"/>
          </a:endParaRPr>
        </a:p>
      </dsp:txBody>
      <dsp:txXfrm>
        <a:off x="0" y="3089379"/>
        <a:ext cx="10972800" cy="102979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039BF-761B-1B45-A64F-79343450BBF1}" type="datetimeFigureOut">
              <a:rPr lang="en-US" smtClean="0"/>
              <a:t>5/5/2022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DA941-7A1A-8244-81E9-0380FD9D4A35}" type="slidenum">
              <a:rPr lang="en-US" smtClean="0"/>
              <a:t>‹#›</a:t>
            </a:fld>
            <a:endParaRPr lang="en-US"/>
          </a:p>
        </p:txBody>
      </p:sp>
    </p:spTree>
    <p:extLst>
      <p:ext uri="{BB962C8B-B14F-4D97-AF65-F5344CB8AC3E}">
        <p14:creationId xmlns:p14="http://schemas.microsoft.com/office/powerpoint/2010/main" val="347256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702312" y="4421824"/>
            <a:ext cx="5618479" cy="4189095"/>
          </a:xfrm>
          <a:prstGeom prst="rect">
            <a:avLst/>
          </a:prstGeom>
        </p:spPr>
        <p:txBody>
          <a:bodyPr lIns="93299" tIns="93299" rIns="93299" bIns="93299" anchor="t" anchorCtr="0">
            <a:noAutofit/>
          </a:bodyPr>
          <a:lstStyle/>
          <a:p>
            <a:endParaRPr dirty="0"/>
          </a:p>
        </p:txBody>
      </p:sp>
    </p:spTree>
    <p:extLst>
      <p:ext uri="{BB962C8B-B14F-4D97-AF65-F5344CB8AC3E}">
        <p14:creationId xmlns:p14="http://schemas.microsoft.com/office/powerpoint/2010/main" val="347475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confidentially self-declare with any of the groups you self-identify with. No one will see this information, it is only used to push you content on topics that may interest you based on your disability.</a:t>
            </a:r>
          </a:p>
        </p:txBody>
      </p:sp>
    </p:spTree>
    <p:extLst>
      <p:ext uri="{BB962C8B-B14F-4D97-AF65-F5344CB8AC3E}">
        <p14:creationId xmlns:p14="http://schemas.microsoft.com/office/powerpoint/2010/main" val="977835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Discover Ability Network landing page has you sign in as a job seeker or a business. Select the job seeker button.</a:t>
            </a:r>
            <a:endParaRPr lang="en-CA" dirty="0"/>
          </a:p>
        </p:txBody>
      </p:sp>
      <p:sp>
        <p:nvSpPr>
          <p:cNvPr id="4" name="Slide Number Placeholder 3"/>
          <p:cNvSpPr>
            <a:spLocks noGrp="1"/>
          </p:cNvSpPr>
          <p:nvPr>
            <p:ph type="sldNum" sz="quarter" idx="5"/>
          </p:nvPr>
        </p:nvSpPr>
        <p:spPr/>
        <p:txBody>
          <a:bodyPr/>
          <a:lstStyle/>
          <a:p>
            <a:fld id="{82EDA941-7A1A-8244-81E9-0380FD9D4A35}" type="slidenum">
              <a:rPr lang="en-US" smtClean="0"/>
              <a:t>7</a:t>
            </a:fld>
            <a:endParaRPr lang="en-US"/>
          </a:p>
        </p:txBody>
      </p:sp>
    </p:spTree>
    <p:extLst>
      <p:ext uri="{BB962C8B-B14F-4D97-AF65-F5344CB8AC3E}">
        <p14:creationId xmlns:p14="http://schemas.microsoft.com/office/powerpoint/2010/main" val="1776683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now be asked to choose a region. Discover Ability has hubs in Hamilton, Ottawa, Sault Ste Marie, Windsor-Essex, Halton Peel, Kingston, Sarnia Lambton and Toronto. If you live in one of these regions, select the city or area so that you can receive customized jobs and job search information. You can still apply to jobs outside of your region.</a:t>
            </a:r>
          </a:p>
          <a:p>
            <a:endParaRPr lang="en-US" dirty="0"/>
          </a:p>
          <a:p>
            <a:r>
              <a:rPr lang="en-US" dirty="0"/>
              <a:t>If you do not live in one of these regions select the Ontario option. Once you select a region the words enter now appear. Select this button.</a:t>
            </a:r>
            <a:endParaRPr lang="en-CA" dirty="0"/>
          </a:p>
        </p:txBody>
      </p:sp>
      <p:sp>
        <p:nvSpPr>
          <p:cNvPr id="4" name="Slide Number Placeholder 3"/>
          <p:cNvSpPr>
            <a:spLocks noGrp="1"/>
          </p:cNvSpPr>
          <p:nvPr>
            <p:ph type="sldNum" sz="quarter" idx="5"/>
          </p:nvPr>
        </p:nvSpPr>
        <p:spPr/>
        <p:txBody>
          <a:bodyPr/>
          <a:lstStyle/>
          <a:p>
            <a:fld id="{82EDA941-7A1A-8244-81E9-0380FD9D4A35}" type="slidenum">
              <a:rPr lang="en-US" smtClean="0"/>
              <a:t>8</a:t>
            </a:fld>
            <a:endParaRPr lang="en-US"/>
          </a:p>
        </p:txBody>
      </p:sp>
    </p:spTree>
    <p:extLst>
      <p:ext uri="{BB962C8B-B14F-4D97-AF65-F5344CB8AC3E}">
        <p14:creationId xmlns:p14="http://schemas.microsoft.com/office/powerpoint/2010/main" val="192966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Step 3 is to select the yellow find job opportunities button in the top right-hand corner of the job seeker page.</a:t>
            </a:r>
          </a:p>
        </p:txBody>
      </p:sp>
      <p:sp>
        <p:nvSpPr>
          <p:cNvPr id="4" name="Slide Number Placeholder 3"/>
          <p:cNvSpPr>
            <a:spLocks noGrp="1"/>
          </p:cNvSpPr>
          <p:nvPr>
            <p:ph type="sldNum" sz="quarter" idx="5"/>
          </p:nvPr>
        </p:nvSpPr>
        <p:spPr/>
        <p:txBody>
          <a:bodyPr/>
          <a:lstStyle/>
          <a:p>
            <a:fld id="{EA47AF13-2EF1-4415-A79E-94F562AE1E39}" type="slidenum">
              <a:rPr lang="en-CA" smtClean="0"/>
              <a:t>9</a:t>
            </a:fld>
            <a:endParaRPr lang="en-CA"/>
          </a:p>
        </p:txBody>
      </p:sp>
    </p:spTree>
    <p:extLst>
      <p:ext uri="{BB962C8B-B14F-4D97-AF65-F5344CB8AC3E}">
        <p14:creationId xmlns:p14="http://schemas.microsoft.com/office/powerpoint/2010/main" val="908768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FF3FF5-CA40-AD40-A01F-5FC5019C30C3}" type="slidenum">
              <a:rPr lang="en-US" smtClean="0"/>
              <a:t>10</a:t>
            </a:fld>
            <a:endParaRPr lang="en-US"/>
          </a:p>
        </p:txBody>
      </p:sp>
    </p:spTree>
    <p:extLst>
      <p:ext uri="{BB962C8B-B14F-4D97-AF65-F5344CB8AC3E}">
        <p14:creationId xmlns:p14="http://schemas.microsoft.com/office/powerpoint/2010/main" val="1432310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5f560e4598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5f560e459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Page 3 &amp; 4 are language aware</a:t>
            </a:r>
            <a:endParaRPr dirty="0"/>
          </a:p>
          <a:p>
            <a:pPr marL="0" lvl="0" indent="0" algn="l" rtl="0">
              <a:spcBef>
                <a:spcPts val="0"/>
              </a:spcBef>
              <a:spcAft>
                <a:spcPts val="0"/>
              </a:spcAft>
              <a:buNone/>
            </a:pPr>
            <a:r>
              <a:rPr lang="en" dirty="0"/>
              <a:t>Page 5: Spark Mandala</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806412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679159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A9CC-AC7B-7340-92C0-3D07C1A16B03}"/>
              </a:ext>
            </a:extLst>
          </p:cNvPr>
          <p:cNvSpPr>
            <a:spLocks noGrp="1"/>
          </p:cNvSpPr>
          <p:nvPr>
            <p:ph type="ctrTitle"/>
          </p:nvPr>
        </p:nvSpPr>
        <p:spPr>
          <a:xfrm>
            <a:off x="1524000" y="1759225"/>
            <a:ext cx="9144000" cy="1750737"/>
          </a:xfrm>
        </p:spPr>
        <p:txBody>
          <a:bodyPr anchor="b">
            <a:normAutofit/>
          </a:bodyPr>
          <a:lstStyle>
            <a:lvl1pPr algn="ctr">
              <a:defRPr sz="5000" b="1">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4F1411F-9E26-C14F-BDCC-42DD6D20B2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EB60E-D675-B245-9A47-786048B5C795}"/>
              </a:ext>
            </a:extLst>
          </p:cNvPr>
          <p:cNvSpPr>
            <a:spLocks noGrp="1"/>
          </p:cNvSpPr>
          <p:nvPr>
            <p:ph type="dt" sz="half" idx="10"/>
          </p:nvPr>
        </p:nvSpPr>
        <p:spPr/>
        <p:txBody>
          <a:bodyPr/>
          <a:lstStyle/>
          <a:p>
            <a:fld id="{8FF26676-E6A5-D24A-8752-3EF0DD1CBEAC}" type="datetimeFigureOut">
              <a:rPr lang="en-US" smtClean="0"/>
              <a:t>5/5/2022</a:t>
            </a:fld>
            <a:endParaRPr lang="en-US"/>
          </a:p>
        </p:txBody>
      </p:sp>
      <p:sp>
        <p:nvSpPr>
          <p:cNvPr id="5" name="Footer Placeholder 4">
            <a:extLst>
              <a:ext uri="{FF2B5EF4-FFF2-40B4-BE49-F238E27FC236}">
                <a16:creationId xmlns:a16="http://schemas.microsoft.com/office/drawing/2014/main" id="{4E263EEC-F0C3-D44F-B467-F8413AA69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ABF89-9AED-6241-9EF3-F40BEF51DFEC}"/>
              </a:ext>
            </a:extLst>
          </p:cNvPr>
          <p:cNvSpPr>
            <a:spLocks noGrp="1"/>
          </p:cNvSpPr>
          <p:nvPr>
            <p:ph type="sldNum" sz="quarter" idx="12"/>
          </p:nvPr>
        </p:nvSpPr>
        <p:spPr/>
        <p:txBody>
          <a:bodyPr/>
          <a:lstStyle/>
          <a:p>
            <a:fld id="{19C562EA-D8B3-F044-8AAD-E4C2F5766C3A}" type="slidenum">
              <a:rPr lang="en-US" smtClean="0"/>
              <a:t>‹#›</a:t>
            </a:fld>
            <a:endParaRPr lang="en-US"/>
          </a:p>
        </p:txBody>
      </p:sp>
      <p:pic>
        <p:nvPicPr>
          <p:cNvPr id="9" name="Picture 8" descr="Logo&#10;&#10;Description automatically generated with low confidence">
            <a:extLst>
              <a:ext uri="{FF2B5EF4-FFF2-40B4-BE49-F238E27FC236}">
                <a16:creationId xmlns:a16="http://schemas.microsoft.com/office/drawing/2014/main" id="{832E493C-A839-5543-9553-19AF1EA7CBD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63682" y="6098442"/>
            <a:ext cx="1536244" cy="623032"/>
          </a:xfrm>
          <a:prstGeom prst="rect">
            <a:avLst/>
          </a:prstGeom>
        </p:spPr>
      </p:pic>
    </p:spTree>
    <p:extLst>
      <p:ext uri="{BB962C8B-B14F-4D97-AF65-F5344CB8AC3E}">
        <p14:creationId xmlns:p14="http://schemas.microsoft.com/office/powerpoint/2010/main" val="558237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66BE6F-9CD1-674A-94CB-F1990975D7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05ACF4-FDF9-2949-9C0A-3256447100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F98E4F-A4CD-2B4F-9BDC-3047B107A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2A78CE-AD6F-0D4C-97FB-0AEB8609D5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9904CF-A9F1-1E47-B101-31D7C4A37453}"/>
              </a:ext>
            </a:extLst>
          </p:cNvPr>
          <p:cNvSpPr>
            <a:spLocks noGrp="1"/>
          </p:cNvSpPr>
          <p:nvPr>
            <p:ph type="dt" sz="half" idx="10"/>
          </p:nvPr>
        </p:nvSpPr>
        <p:spPr/>
        <p:txBody>
          <a:bodyPr/>
          <a:lstStyle/>
          <a:p>
            <a:fld id="{8FF26676-E6A5-D24A-8752-3EF0DD1CBEAC}" type="datetimeFigureOut">
              <a:rPr lang="en-US" smtClean="0"/>
              <a:t>5/5/2022</a:t>
            </a:fld>
            <a:endParaRPr lang="en-US"/>
          </a:p>
        </p:txBody>
      </p:sp>
      <p:sp>
        <p:nvSpPr>
          <p:cNvPr id="8" name="Footer Placeholder 7">
            <a:extLst>
              <a:ext uri="{FF2B5EF4-FFF2-40B4-BE49-F238E27FC236}">
                <a16:creationId xmlns:a16="http://schemas.microsoft.com/office/drawing/2014/main" id="{29DB7098-06F2-6D47-B64D-E059FDDDD4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C59FE1-8257-9042-90C0-7AC673C9F4C6}"/>
              </a:ext>
            </a:extLst>
          </p:cNvPr>
          <p:cNvSpPr>
            <a:spLocks noGrp="1"/>
          </p:cNvSpPr>
          <p:nvPr>
            <p:ph type="sldNum" sz="quarter" idx="12"/>
          </p:nvPr>
        </p:nvSpPr>
        <p:spPr/>
        <p:txBody>
          <a:bodyPr/>
          <a:lstStyle/>
          <a:p>
            <a:fld id="{19C562EA-D8B3-F044-8AAD-E4C2F5766C3A}" type="slidenum">
              <a:rPr lang="en-US" smtClean="0"/>
              <a:t>‹#›</a:t>
            </a:fld>
            <a:endParaRPr lang="en-US"/>
          </a:p>
        </p:txBody>
      </p:sp>
      <p:sp>
        <p:nvSpPr>
          <p:cNvPr id="10" name="Title 1">
            <a:extLst>
              <a:ext uri="{FF2B5EF4-FFF2-40B4-BE49-F238E27FC236}">
                <a16:creationId xmlns:a16="http://schemas.microsoft.com/office/drawing/2014/main" id="{00F6B223-2B44-9740-9BF8-2D2F80C1E515}"/>
              </a:ext>
            </a:extLst>
          </p:cNvPr>
          <p:cNvSpPr>
            <a:spLocks noGrp="1"/>
          </p:cNvSpPr>
          <p:nvPr>
            <p:ph type="title"/>
          </p:nvPr>
        </p:nvSpPr>
        <p:spPr>
          <a:xfrm>
            <a:off x="838200" y="365125"/>
            <a:ext cx="10515600" cy="708301"/>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4312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7C89E-D62E-3E41-805D-CC7E77C2C4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172518-C2DE-8A4B-A6CC-B84B62687E1B}"/>
              </a:ext>
            </a:extLst>
          </p:cNvPr>
          <p:cNvSpPr>
            <a:spLocks noGrp="1"/>
          </p:cNvSpPr>
          <p:nvPr>
            <p:ph type="dt" sz="half" idx="10"/>
          </p:nvPr>
        </p:nvSpPr>
        <p:spPr/>
        <p:txBody>
          <a:bodyPr/>
          <a:lstStyle/>
          <a:p>
            <a:fld id="{8FF26676-E6A5-D24A-8752-3EF0DD1CBEAC}" type="datetimeFigureOut">
              <a:rPr lang="en-US" smtClean="0"/>
              <a:t>5/5/2022</a:t>
            </a:fld>
            <a:endParaRPr lang="en-US"/>
          </a:p>
        </p:txBody>
      </p:sp>
      <p:sp>
        <p:nvSpPr>
          <p:cNvPr id="4" name="Footer Placeholder 3">
            <a:extLst>
              <a:ext uri="{FF2B5EF4-FFF2-40B4-BE49-F238E27FC236}">
                <a16:creationId xmlns:a16="http://schemas.microsoft.com/office/drawing/2014/main" id="{DC78DFF7-AF63-4048-B98D-8F231F3836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7450B4-CB64-5F4D-872B-271695D427ED}"/>
              </a:ext>
            </a:extLst>
          </p:cNvPr>
          <p:cNvSpPr>
            <a:spLocks noGrp="1"/>
          </p:cNvSpPr>
          <p:nvPr>
            <p:ph type="sldNum" sz="quarter" idx="12"/>
          </p:nvPr>
        </p:nvSpPr>
        <p:spPr/>
        <p:txBody>
          <a:bodyPr/>
          <a:lstStyle/>
          <a:p>
            <a:fld id="{19C562EA-D8B3-F044-8AAD-E4C2F5766C3A}" type="slidenum">
              <a:rPr lang="en-US" smtClean="0"/>
              <a:t>‹#›</a:t>
            </a:fld>
            <a:endParaRPr lang="en-US"/>
          </a:p>
        </p:txBody>
      </p:sp>
      <p:sp>
        <p:nvSpPr>
          <p:cNvPr id="6" name="Picture Placeholder 13">
            <a:extLst>
              <a:ext uri="{FF2B5EF4-FFF2-40B4-BE49-F238E27FC236}">
                <a16:creationId xmlns:a16="http://schemas.microsoft.com/office/drawing/2014/main" id="{704B47A2-6B1C-EB47-A608-4E5F25E3C855}"/>
              </a:ext>
            </a:extLst>
          </p:cNvPr>
          <p:cNvSpPr>
            <a:spLocks noGrp="1"/>
          </p:cNvSpPr>
          <p:nvPr>
            <p:ph type="pic" sz="quarter" idx="13"/>
          </p:nvPr>
        </p:nvSpPr>
        <p:spPr>
          <a:xfrm>
            <a:off x="838200" y="1564246"/>
            <a:ext cx="4258690" cy="4258690"/>
          </a:xfrm>
          <a:prstGeom prst="ellipse">
            <a:avLst/>
          </a:prstGeom>
        </p:spPr>
        <p:txBody>
          <a:bodyPr/>
          <a:lstStyle/>
          <a:p>
            <a:r>
              <a:rPr lang="en-US"/>
              <a:t>Click icon to add picture</a:t>
            </a:r>
            <a:endParaRPr lang="en-US" dirty="0"/>
          </a:p>
        </p:txBody>
      </p:sp>
      <p:sp>
        <p:nvSpPr>
          <p:cNvPr id="8" name="Subtitle 2">
            <a:extLst>
              <a:ext uri="{FF2B5EF4-FFF2-40B4-BE49-F238E27FC236}">
                <a16:creationId xmlns:a16="http://schemas.microsoft.com/office/drawing/2014/main" id="{FF3118D3-AD3D-A146-9E13-2F227597168F}"/>
              </a:ext>
            </a:extLst>
          </p:cNvPr>
          <p:cNvSpPr>
            <a:spLocks noGrp="1"/>
          </p:cNvSpPr>
          <p:nvPr>
            <p:ph type="subTitle" idx="1" hasCustomPrompt="1"/>
          </p:nvPr>
        </p:nvSpPr>
        <p:spPr>
          <a:xfrm>
            <a:off x="5751558" y="2645664"/>
            <a:ext cx="5157216" cy="2929128"/>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Text Placeholder 10">
            <a:extLst>
              <a:ext uri="{FF2B5EF4-FFF2-40B4-BE49-F238E27FC236}">
                <a16:creationId xmlns:a16="http://schemas.microsoft.com/office/drawing/2014/main" id="{D974293D-48E7-4A4E-ABF4-02BAE7669CBF}"/>
              </a:ext>
            </a:extLst>
          </p:cNvPr>
          <p:cNvSpPr>
            <a:spLocks noGrp="1"/>
          </p:cNvSpPr>
          <p:nvPr>
            <p:ph type="body" sz="quarter" idx="14" hasCustomPrompt="1"/>
          </p:nvPr>
        </p:nvSpPr>
        <p:spPr>
          <a:xfrm>
            <a:off x="5751513" y="1563688"/>
            <a:ext cx="5157787" cy="1082675"/>
          </a:xfrm>
        </p:spPr>
        <p:txBody>
          <a:bodyPr/>
          <a:lstStyle>
            <a:lvl1pPr marL="0" indent="0">
              <a:buNone/>
              <a:defRPr/>
            </a:lvl1pPr>
          </a:lstStyle>
          <a:p>
            <a:pPr lvl="0"/>
            <a:r>
              <a:rPr lang="en-US" dirty="0"/>
              <a:t>Click to edit title text</a:t>
            </a:r>
          </a:p>
        </p:txBody>
      </p:sp>
    </p:spTree>
    <p:extLst>
      <p:ext uri="{BB962C8B-B14F-4D97-AF65-F5344CB8AC3E}">
        <p14:creationId xmlns:p14="http://schemas.microsoft.com/office/powerpoint/2010/main" val="912762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1A74-1970-1B41-B541-7892ECB21A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533F94-0E72-7C4A-92D4-3A23455359E8}"/>
              </a:ext>
            </a:extLst>
          </p:cNvPr>
          <p:cNvSpPr>
            <a:spLocks noGrp="1"/>
          </p:cNvSpPr>
          <p:nvPr>
            <p:ph type="dt" sz="half" idx="10"/>
          </p:nvPr>
        </p:nvSpPr>
        <p:spPr/>
        <p:txBody>
          <a:bodyPr/>
          <a:lstStyle/>
          <a:p>
            <a:fld id="{8FF26676-E6A5-D24A-8752-3EF0DD1CBEAC}" type="datetimeFigureOut">
              <a:rPr lang="en-US" smtClean="0"/>
              <a:t>5/5/2022</a:t>
            </a:fld>
            <a:endParaRPr lang="en-US"/>
          </a:p>
        </p:txBody>
      </p:sp>
      <p:sp>
        <p:nvSpPr>
          <p:cNvPr id="4" name="Footer Placeholder 3">
            <a:extLst>
              <a:ext uri="{FF2B5EF4-FFF2-40B4-BE49-F238E27FC236}">
                <a16:creationId xmlns:a16="http://schemas.microsoft.com/office/drawing/2014/main" id="{72D087CB-D16C-AB4C-BB2C-E442C6DD52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C53F6D-2290-D84E-A493-E608AE8856D6}"/>
              </a:ext>
            </a:extLst>
          </p:cNvPr>
          <p:cNvSpPr>
            <a:spLocks noGrp="1"/>
          </p:cNvSpPr>
          <p:nvPr>
            <p:ph type="sldNum" sz="quarter" idx="12"/>
          </p:nvPr>
        </p:nvSpPr>
        <p:spPr/>
        <p:txBody>
          <a:bodyPr/>
          <a:lstStyle/>
          <a:p>
            <a:fld id="{19C562EA-D8B3-F044-8AAD-E4C2F5766C3A}" type="slidenum">
              <a:rPr lang="en-US" smtClean="0"/>
              <a:t>‹#›</a:t>
            </a:fld>
            <a:endParaRPr lang="en-US"/>
          </a:p>
        </p:txBody>
      </p:sp>
      <p:sp>
        <p:nvSpPr>
          <p:cNvPr id="6" name="Picture Placeholder 13">
            <a:extLst>
              <a:ext uri="{FF2B5EF4-FFF2-40B4-BE49-F238E27FC236}">
                <a16:creationId xmlns:a16="http://schemas.microsoft.com/office/drawing/2014/main" id="{73FA2273-1BF9-E947-BB80-C59DA8F7065B}"/>
              </a:ext>
            </a:extLst>
          </p:cNvPr>
          <p:cNvSpPr>
            <a:spLocks noGrp="1"/>
          </p:cNvSpPr>
          <p:nvPr>
            <p:ph type="pic" sz="quarter" idx="13"/>
          </p:nvPr>
        </p:nvSpPr>
        <p:spPr>
          <a:xfrm>
            <a:off x="2282967" y="1454968"/>
            <a:ext cx="2670057" cy="2675705"/>
          </a:xfrm>
          <a:prstGeom prst="ellipse">
            <a:avLst/>
          </a:prstGeom>
        </p:spPr>
        <p:txBody>
          <a:bodyPr>
            <a:normAutofit/>
          </a:bodyPr>
          <a:lstStyle>
            <a:lvl1pPr>
              <a:defRPr sz="2000"/>
            </a:lvl1pPr>
          </a:lstStyle>
          <a:p>
            <a:r>
              <a:rPr lang="en-US" dirty="0"/>
              <a:t>Click icon to add picture</a:t>
            </a:r>
          </a:p>
        </p:txBody>
      </p:sp>
      <p:sp>
        <p:nvSpPr>
          <p:cNvPr id="8" name="Subtitle 2">
            <a:extLst>
              <a:ext uri="{FF2B5EF4-FFF2-40B4-BE49-F238E27FC236}">
                <a16:creationId xmlns:a16="http://schemas.microsoft.com/office/drawing/2014/main" id="{5EF7ECF7-F71E-2A49-BA9E-CAD90915D9F7}"/>
              </a:ext>
            </a:extLst>
          </p:cNvPr>
          <p:cNvSpPr>
            <a:spLocks noGrp="1"/>
          </p:cNvSpPr>
          <p:nvPr>
            <p:ph type="subTitle" idx="1" hasCustomPrompt="1"/>
          </p:nvPr>
        </p:nvSpPr>
        <p:spPr>
          <a:xfrm>
            <a:off x="1281675" y="4664117"/>
            <a:ext cx="4599450" cy="988978"/>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subtext</a:t>
            </a:r>
          </a:p>
        </p:txBody>
      </p:sp>
      <p:sp>
        <p:nvSpPr>
          <p:cNvPr id="9" name="Picture Placeholder 13">
            <a:extLst>
              <a:ext uri="{FF2B5EF4-FFF2-40B4-BE49-F238E27FC236}">
                <a16:creationId xmlns:a16="http://schemas.microsoft.com/office/drawing/2014/main" id="{EC5C03E7-F176-AA47-92FC-7DBBE6F58352}"/>
              </a:ext>
            </a:extLst>
          </p:cNvPr>
          <p:cNvSpPr>
            <a:spLocks noGrp="1"/>
          </p:cNvSpPr>
          <p:nvPr>
            <p:ph type="pic" sz="quarter" idx="14"/>
          </p:nvPr>
        </p:nvSpPr>
        <p:spPr>
          <a:xfrm>
            <a:off x="7238977" y="1383952"/>
            <a:ext cx="2670057" cy="2675705"/>
          </a:xfrm>
          <a:prstGeom prst="ellipse">
            <a:avLst/>
          </a:prstGeom>
        </p:spPr>
        <p:txBody>
          <a:bodyPr>
            <a:normAutofit/>
          </a:bodyPr>
          <a:lstStyle>
            <a:lvl1pPr>
              <a:defRPr sz="2000"/>
            </a:lvl1pPr>
          </a:lstStyle>
          <a:p>
            <a:r>
              <a:rPr lang="en-US"/>
              <a:t>Click icon to add picture</a:t>
            </a:r>
            <a:endParaRPr lang="en-US" dirty="0"/>
          </a:p>
        </p:txBody>
      </p:sp>
      <p:sp>
        <p:nvSpPr>
          <p:cNvPr id="10" name="Text Placeholder 23">
            <a:extLst>
              <a:ext uri="{FF2B5EF4-FFF2-40B4-BE49-F238E27FC236}">
                <a16:creationId xmlns:a16="http://schemas.microsoft.com/office/drawing/2014/main" id="{201A8E40-6F32-BC4A-853F-59F44543FD0C}"/>
              </a:ext>
            </a:extLst>
          </p:cNvPr>
          <p:cNvSpPr>
            <a:spLocks noGrp="1"/>
          </p:cNvSpPr>
          <p:nvPr>
            <p:ph type="body" sz="quarter" idx="17" hasCustomPrompt="1"/>
          </p:nvPr>
        </p:nvSpPr>
        <p:spPr>
          <a:xfrm>
            <a:off x="6446787" y="4267199"/>
            <a:ext cx="4463076" cy="428342"/>
          </a:xfrm>
        </p:spPr>
        <p:txBody>
          <a:bodyPr>
            <a:noAutofit/>
          </a:bodyPr>
          <a:lstStyle>
            <a:lvl1pPr marL="0" indent="0" algn="ctr">
              <a:buNone/>
              <a:defRPr lang="en-US" sz="2000" b="1" kern="1200" dirty="0">
                <a:solidFill>
                  <a:schemeClr val="tx1"/>
                </a:solidFill>
                <a:latin typeface="Raleway Medium" panose="020B0603030101060003" pitchFamily="34" charset="77"/>
                <a:ea typeface="+mj-ea"/>
                <a:cs typeface="+mj-cs"/>
              </a:defRPr>
            </a:lvl1pPr>
          </a:lstStyle>
          <a:p>
            <a:pPr lvl="0"/>
            <a:r>
              <a:rPr lang="en-US" dirty="0"/>
              <a:t>Click to edit text</a:t>
            </a:r>
          </a:p>
        </p:txBody>
      </p:sp>
      <p:sp>
        <p:nvSpPr>
          <p:cNvPr id="11" name="Text Placeholder 26">
            <a:extLst>
              <a:ext uri="{FF2B5EF4-FFF2-40B4-BE49-F238E27FC236}">
                <a16:creationId xmlns:a16="http://schemas.microsoft.com/office/drawing/2014/main" id="{C834E10B-CAD3-B54E-A531-D2C21632BB77}"/>
              </a:ext>
            </a:extLst>
          </p:cNvPr>
          <p:cNvSpPr>
            <a:spLocks noGrp="1"/>
          </p:cNvSpPr>
          <p:nvPr>
            <p:ph type="body" sz="quarter" idx="19" hasCustomPrompt="1"/>
          </p:nvPr>
        </p:nvSpPr>
        <p:spPr>
          <a:xfrm>
            <a:off x="6446717" y="4695825"/>
            <a:ext cx="4463608" cy="988695"/>
          </a:xfrm>
        </p:spPr>
        <p:txBody>
          <a:bodyPr>
            <a:normAutofit/>
          </a:bodyPr>
          <a:lstStyle>
            <a:lvl1pPr marL="0" indent="0" algn="ctr">
              <a:buNone/>
              <a:defRPr lang="en-US" sz="1600" kern="1200" dirty="0">
                <a:solidFill>
                  <a:schemeClr val="tx1"/>
                </a:solidFill>
                <a:latin typeface="Raleway Medium" panose="020B0603030101060003" pitchFamily="34" charset="77"/>
                <a:ea typeface="+mn-ea"/>
                <a:cs typeface="+mn-cs"/>
              </a:defRPr>
            </a:lvl1pPr>
          </a:lstStyle>
          <a:p>
            <a:r>
              <a:rPr lang="en-US" dirty="0"/>
              <a:t>Click to edit subtext</a:t>
            </a:r>
          </a:p>
        </p:txBody>
      </p:sp>
      <p:sp>
        <p:nvSpPr>
          <p:cNvPr id="13" name="Text Placeholder 12">
            <a:extLst>
              <a:ext uri="{FF2B5EF4-FFF2-40B4-BE49-F238E27FC236}">
                <a16:creationId xmlns:a16="http://schemas.microsoft.com/office/drawing/2014/main" id="{857ACA1D-8615-3545-A31E-CE029B46506E}"/>
              </a:ext>
            </a:extLst>
          </p:cNvPr>
          <p:cNvSpPr>
            <a:spLocks noGrp="1"/>
          </p:cNvSpPr>
          <p:nvPr>
            <p:ph type="body" sz="quarter" idx="20" hasCustomPrompt="1"/>
          </p:nvPr>
        </p:nvSpPr>
        <p:spPr>
          <a:xfrm>
            <a:off x="1281113" y="4267200"/>
            <a:ext cx="4600575" cy="396875"/>
          </a:xfrm>
        </p:spPr>
        <p:txBody>
          <a:bodyPr>
            <a:normAutofit/>
          </a:bodyPr>
          <a:lstStyle>
            <a:lvl1pPr marL="0" indent="0">
              <a:buNone/>
              <a:defRPr lang="en-US" sz="2000" b="1" kern="1200" dirty="0">
                <a:solidFill>
                  <a:schemeClr val="tx1"/>
                </a:solidFill>
                <a:latin typeface="Raleway Medium" panose="020B0603030101060003" pitchFamily="34" charset="77"/>
                <a:ea typeface="+mj-ea"/>
                <a:cs typeface="+mj-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text</a:t>
            </a:r>
          </a:p>
        </p:txBody>
      </p:sp>
    </p:spTree>
    <p:extLst>
      <p:ext uri="{BB962C8B-B14F-4D97-AF65-F5344CB8AC3E}">
        <p14:creationId xmlns:p14="http://schemas.microsoft.com/office/powerpoint/2010/main" val="3124209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94699-B3CB-1C42-A7C2-31387CE76C13}"/>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117C9B8-13E2-9247-A3EC-C5AE16B33BF0}"/>
              </a:ext>
            </a:extLst>
          </p:cNvPr>
          <p:cNvSpPr>
            <a:spLocks noGrp="1"/>
          </p:cNvSpPr>
          <p:nvPr>
            <p:ph type="dt" sz="half" idx="10"/>
          </p:nvPr>
        </p:nvSpPr>
        <p:spPr/>
        <p:txBody>
          <a:bodyPr/>
          <a:lstStyle/>
          <a:p>
            <a:fld id="{8FF26676-E6A5-D24A-8752-3EF0DD1CBEAC}" type="datetimeFigureOut">
              <a:rPr lang="en-US" smtClean="0"/>
              <a:t>5/5/2022</a:t>
            </a:fld>
            <a:endParaRPr lang="en-US"/>
          </a:p>
        </p:txBody>
      </p:sp>
      <p:sp>
        <p:nvSpPr>
          <p:cNvPr id="4" name="Footer Placeholder 3">
            <a:extLst>
              <a:ext uri="{FF2B5EF4-FFF2-40B4-BE49-F238E27FC236}">
                <a16:creationId xmlns:a16="http://schemas.microsoft.com/office/drawing/2014/main" id="{B7DFB2D0-D4C9-4B4C-9208-AE73E27F27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200751-CA3E-C347-9063-874A8CBEE92E}"/>
              </a:ext>
            </a:extLst>
          </p:cNvPr>
          <p:cNvSpPr>
            <a:spLocks noGrp="1"/>
          </p:cNvSpPr>
          <p:nvPr>
            <p:ph type="sldNum" sz="quarter" idx="12"/>
          </p:nvPr>
        </p:nvSpPr>
        <p:spPr/>
        <p:txBody>
          <a:bodyPr/>
          <a:lstStyle/>
          <a:p>
            <a:fld id="{19C562EA-D8B3-F044-8AAD-E4C2F5766C3A}" type="slidenum">
              <a:rPr lang="en-US" smtClean="0"/>
              <a:t>‹#›</a:t>
            </a:fld>
            <a:endParaRPr lang="en-US"/>
          </a:p>
        </p:txBody>
      </p:sp>
      <p:sp>
        <p:nvSpPr>
          <p:cNvPr id="6" name="Picture Placeholder 13">
            <a:extLst>
              <a:ext uri="{FF2B5EF4-FFF2-40B4-BE49-F238E27FC236}">
                <a16:creationId xmlns:a16="http://schemas.microsoft.com/office/drawing/2014/main" id="{17384EC2-E17A-F04E-9840-C9D1551484D5}"/>
              </a:ext>
            </a:extLst>
          </p:cNvPr>
          <p:cNvSpPr>
            <a:spLocks noGrp="1"/>
          </p:cNvSpPr>
          <p:nvPr>
            <p:ph type="pic" sz="quarter" idx="13"/>
          </p:nvPr>
        </p:nvSpPr>
        <p:spPr>
          <a:xfrm>
            <a:off x="1722093" y="1819678"/>
            <a:ext cx="2136666" cy="2141186"/>
          </a:xfrm>
          <a:prstGeom prst="ellipse">
            <a:avLst/>
          </a:prstGeom>
        </p:spPr>
        <p:txBody>
          <a:bodyPr>
            <a:normAutofit/>
          </a:bodyPr>
          <a:lstStyle>
            <a:lvl1pPr>
              <a:defRPr sz="2000"/>
            </a:lvl1pPr>
          </a:lstStyle>
          <a:p>
            <a:r>
              <a:rPr lang="en-US"/>
              <a:t>Click icon to add picture</a:t>
            </a:r>
            <a:endParaRPr lang="en-US" dirty="0"/>
          </a:p>
        </p:txBody>
      </p:sp>
      <p:sp>
        <p:nvSpPr>
          <p:cNvPr id="7" name="Subtitle 2">
            <a:extLst>
              <a:ext uri="{FF2B5EF4-FFF2-40B4-BE49-F238E27FC236}">
                <a16:creationId xmlns:a16="http://schemas.microsoft.com/office/drawing/2014/main" id="{183000B0-3520-764A-B2D0-B3407D5D36C1}"/>
              </a:ext>
            </a:extLst>
          </p:cNvPr>
          <p:cNvSpPr>
            <a:spLocks noGrp="1"/>
          </p:cNvSpPr>
          <p:nvPr>
            <p:ph type="subTitle" idx="1" hasCustomPrompt="1"/>
          </p:nvPr>
        </p:nvSpPr>
        <p:spPr>
          <a:xfrm>
            <a:off x="1496550" y="4180813"/>
            <a:ext cx="2587752" cy="1503707"/>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subtext</a:t>
            </a:r>
          </a:p>
        </p:txBody>
      </p:sp>
      <p:sp>
        <p:nvSpPr>
          <p:cNvPr id="8" name="Picture Placeholder 13">
            <a:extLst>
              <a:ext uri="{FF2B5EF4-FFF2-40B4-BE49-F238E27FC236}">
                <a16:creationId xmlns:a16="http://schemas.microsoft.com/office/drawing/2014/main" id="{0B19E4CB-EF15-564E-ABE1-5DCFD0AA067B}"/>
              </a:ext>
            </a:extLst>
          </p:cNvPr>
          <p:cNvSpPr>
            <a:spLocks noGrp="1"/>
          </p:cNvSpPr>
          <p:nvPr>
            <p:ph type="pic" sz="quarter" idx="14"/>
          </p:nvPr>
        </p:nvSpPr>
        <p:spPr>
          <a:xfrm>
            <a:off x="5123661" y="1819678"/>
            <a:ext cx="2136666" cy="2141186"/>
          </a:xfrm>
          <a:prstGeom prst="ellipse">
            <a:avLst/>
          </a:prstGeom>
        </p:spPr>
        <p:txBody>
          <a:bodyPr>
            <a:normAutofit/>
          </a:bodyPr>
          <a:lstStyle>
            <a:lvl1pPr>
              <a:defRPr sz="20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71B7815D-EDEC-5049-90D5-307D4AC58C5B}"/>
              </a:ext>
            </a:extLst>
          </p:cNvPr>
          <p:cNvSpPr>
            <a:spLocks noGrp="1"/>
          </p:cNvSpPr>
          <p:nvPr>
            <p:ph type="pic" sz="quarter" idx="15"/>
          </p:nvPr>
        </p:nvSpPr>
        <p:spPr>
          <a:xfrm>
            <a:off x="8452077" y="1819678"/>
            <a:ext cx="2136666" cy="2141186"/>
          </a:xfrm>
          <a:prstGeom prst="ellipse">
            <a:avLst/>
          </a:prstGeom>
        </p:spPr>
        <p:txBody>
          <a:bodyPr>
            <a:normAutofit/>
          </a:bodyPr>
          <a:lstStyle>
            <a:lvl1pPr>
              <a:defRPr sz="2000"/>
            </a:lvl1pPr>
          </a:lstStyle>
          <a:p>
            <a:r>
              <a:rPr lang="en-US"/>
              <a:t>Click icon to add picture</a:t>
            </a:r>
            <a:endParaRPr lang="en-US" dirty="0"/>
          </a:p>
        </p:txBody>
      </p:sp>
      <p:sp>
        <p:nvSpPr>
          <p:cNvPr id="12" name="Text Placeholder 26">
            <a:extLst>
              <a:ext uri="{FF2B5EF4-FFF2-40B4-BE49-F238E27FC236}">
                <a16:creationId xmlns:a16="http://schemas.microsoft.com/office/drawing/2014/main" id="{9AE16BD4-DC5A-9747-8B23-777A3542216D}"/>
              </a:ext>
            </a:extLst>
          </p:cNvPr>
          <p:cNvSpPr>
            <a:spLocks noGrp="1"/>
          </p:cNvSpPr>
          <p:nvPr>
            <p:ph type="body" sz="quarter" idx="18" hasCustomPrompt="1"/>
          </p:nvPr>
        </p:nvSpPr>
        <p:spPr>
          <a:xfrm>
            <a:off x="4887913" y="4087907"/>
            <a:ext cx="2608262" cy="1596614"/>
          </a:xfrm>
        </p:spPr>
        <p:txBody>
          <a:bodyPr>
            <a:normAutofit/>
          </a:bodyPr>
          <a:lstStyle>
            <a:lvl1pPr marL="0" indent="0">
              <a:buNone/>
              <a:defRPr lang="en-US" sz="1600" kern="1200" dirty="0">
                <a:solidFill>
                  <a:schemeClr val="tx1"/>
                </a:solidFill>
                <a:latin typeface="Raleway Medium" panose="020B0603030101060003" pitchFamily="34" charset="77"/>
                <a:ea typeface="+mn-ea"/>
                <a:cs typeface="+mn-cs"/>
              </a:defRPr>
            </a:lvl1pPr>
          </a:lstStyle>
          <a:p>
            <a:r>
              <a:rPr lang="en-US" dirty="0"/>
              <a:t>Click to edit subtext</a:t>
            </a:r>
          </a:p>
        </p:txBody>
      </p:sp>
      <p:sp>
        <p:nvSpPr>
          <p:cNvPr id="13" name="Text Placeholder 26">
            <a:extLst>
              <a:ext uri="{FF2B5EF4-FFF2-40B4-BE49-F238E27FC236}">
                <a16:creationId xmlns:a16="http://schemas.microsoft.com/office/drawing/2014/main" id="{ECE4C31D-DAC8-9A46-A04D-807133B2F57F}"/>
              </a:ext>
            </a:extLst>
          </p:cNvPr>
          <p:cNvSpPr>
            <a:spLocks noGrp="1"/>
          </p:cNvSpPr>
          <p:nvPr>
            <p:ph type="body" sz="quarter" idx="19" hasCustomPrompt="1"/>
          </p:nvPr>
        </p:nvSpPr>
        <p:spPr>
          <a:xfrm>
            <a:off x="8153400" y="4087907"/>
            <a:ext cx="2608262" cy="1596613"/>
          </a:xfrm>
        </p:spPr>
        <p:txBody>
          <a:bodyPr>
            <a:normAutofit/>
          </a:bodyPr>
          <a:lstStyle>
            <a:lvl1pPr marL="0" indent="0">
              <a:buNone/>
              <a:defRPr lang="en-US" sz="1600" kern="1200" dirty="0">
                <a:solidFill>
                  <a:schemeClr val="tx1"/>
                </a:solidFill>
                <a:latin typeface="Raleway Medium" panose="020B0603030101060003" pitchFamily="34" charset="77"/>
                <a:ea typeface="+mn-ea"/>
                <a:cs typeface="+mn-cs"/>
              </a:defRPr>
            </a:lvl1pPr>
          </a:lstStyle>
          <a:p>
            <a:r>
              <a:rPr lang="en-US" dirty="0"/>
              <a:t>Click to edit subtext</a:t>
            </a:r>
          </a:p>
        </p:txBody>
      </p:sp>
    </p:spTree>
    <p:extLst>
      <p:ext uri="{BB962C8B-B14F-4D97-AF65-F5344CB8AC3E}">
        <p14:creationId xmlns:p14="http://schemas.microsoft.com/office/powerpoint/2010/main" val="3543536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25D3AA32-EE10-B14D-B820-66429B1EEA1E}"/>
              </a:ext>
            </a:extLst>
          </p:cNvPr>
          <p:cNvPicPr>
            <a:picLocks noChangeAspect="1"/>
          </p:cNvPicPr>
          <p:nvPr userDrawn="1"/>
        </p:nvPicPr>
        <p:blipFill>
          <a:blip r:embed="rId2"/>
          <a:stretch>
            <a:fillRect/>
          </a:stretch>
        </p:blipFill>
        <p:spPr>
          <a:xfrm>
            <a:off x="-24365" y="1"/>
            <a:ext cx="12240731" cy="6858000"/>
          </a:xfrm>
          <a:prstGeom prst="rect">
            <a:avLst/>
          </a:prstGeom>
        </p:spPr>
      </p:pic>
      <p:sp>
        <p:nvSpPr>
          <p:cNvPr id="2" name="Title 1">
            <a:extLst>
              <a:ext uri="{FF2B5EF4-FFF2-40B4-BE49-F238E27FC236}">
                <a16:creationId xmlns:a16="http://schemas.microsoft.com/office/drawing/2014/main" id="{721826EC-EFD0-434D-8BCD-1ACE14EC3ACA}"/>
              </a:ext>
            </a:extLst>
          </p:cNvPr>
          <p:cNvSpPr>
            <a:spLocks noGrp="1"/>
          </p:cNvSpPr>
          <p:nvPr>
            <p:ph type="title"/>
          </p:nvPr>
        </p:nvSpPr>
        <p:spPr>
          <a:xfrm>
            <a:off x="839788" y="308114"/>
            <a:ext cx="3932237" cy="1152939"/>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C9894922-B952-444C-86A0-C7AE9185FCA7}"/>
              </a:ext>
            </a:extLst>
          </p:cNvPr>
          <p:cNvSpPr>
            <a:spLocks noGrp="1"/>
          </p:cNvSpPr>
          <p:nvPr>
            <p:ph type="pic" idx="1"/>
          </p:nvPr>
        </p:nvSpPr>
        <p:spPr>
          <a:xfrm>
            <a:off x="5611812" y="987425"/>
            <a:ext cx="57435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646B6A8-3790-BC43-A190-9E50FF4F777D}"/>
              </a:ext>
            </a:extLst>
          </p:cNvPr>
          <p:cNvSpPr>
            <a:spLocks noGrp="1"/>
          </p:cNvSpPr>
          <p:nvPr>
            <p:ph type="body" sz="half" idx="2"/>
          </p:nvPr>
        </p:nvSpPr>
        <p:spPr>
          <a:xfrm>
            <a:off x="839788" y="1570383"/>
            <a:ext cx="3932237" cy="3945835"/>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FA2A48-A74F-B14F-A7F3-22AC8DA640B9}"/>
              </a:ext>
            </a:extLst>
          </p:cNvPr>
          <p:cNvSpPr>
            <a:spLocks noGrp="1"/>
          </p:cNvSpPr>
          <p:nvPr>
            <p:ph type="dt" sz="half" idx="10"/>
          </p:nvPr>
        </p:nvSpPr>
        <p:spPr/>
        <p:txBody>
          <a:bodyPr/>
          <a:lstStyle/>
          <a:p>
            <a:fld id="{8FF26676-E6A5-D24A-8752-3EF0DD1CBEAC}" type="datetimeFigureOut">
              <a:rPr lang="en-US" smtClean="0"/>
              <a:t>5/5/2022</a:t>
            </a:fld>
            <a:endParaRPr lang="en-US"/>
          </a:p>
        </p:txBody>
      </p:sp>
      <p:sp>
        <p:nvSpPr>
          <p:cNvPr id="6" name="Footer Placeholder 5">
            <a:extLst>
              <a:ext uri="{FF2B5EF4-FFF2-40B4-BE49-F238E27FC236}">
                <a16:creationId xmlns:a16="http://schemas.microsoft.com/office/drawing/2014/main" id="{3BD5A911-6903-3148-BEFD-87E0E51018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56D8F0-4225-944D-AFF0-CD2796A14E81}"/>
              </a:ext>
            </a:extLst>
          </p:cNvPr>
          <p:cNvSpPr>
            <a:spLocks noGrp="1"/>
          </p:cNvSpPr>
          <p:nvPr>
            <p:ph type="sldNum" sz="quarter" idx="12"/>
          </p:nvPr>
        </p:nvSpPr>
        <p:spPr/>
        <p:txBody>
          <a:bodyPr/>
          <a:lstStyle/>
          <a:p>
            <a:fld id="{19C562EA-D8B3-F044-8AAD-E4C2F5766C3A}" type="slidenum">
              <a:rPr lang="en-US" smtClean="0"/>
              <a:t>‹#›</a:t>
            </a:fld>
            <a:endParaRPr lang="en-US"/>
          </a:p>
        </p:txBody>
      </p:sp>
      <p:pic>
        <p:nvPicPr>
          <p:cNvPr id="9" name="Picture 8" descr="Logo&#10;&#10;Description automatically generated with low confidence">
            <a:extLst>
              <a:ext uri="{FF2B5EF4-FFF2-40B4-BE49-F238E27FC236}">
                <a16:creationId xmlns:a16="http://schemas.microsoft.com/office/drawing/2014/main" id="{98DCD085-9C29-444E-B86F-0F18B6D926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63682" y="6098442"/>
            <a:ext cx="1536244" cy="623032"/>
          </a:xfrm>
          <a:prstGeom prst="rect">
            <a:avLst/>
          </a:prstGeom>
        </p:spPr>
      </p:pic>
    </p:spTree>
    <p:extLst>
      <p:ext uri="{BB962C8B-B14F-4D97-AF65-F5344CB8AC3E}">
        <p14:creationId xmlns:p14="http://schemas.microsoft.com/office/powerpoint/2010/main" val="3716684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21A8C-989F-455C-B597-4076B2324D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4DE22AF-FABB-4110-8E47-74CB1B3681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914FD34-3F28-4CC6-B9E1-DEA85FA4D943}"/>
              </a:ext>
            </a:extLst>
          </p:cNvPr>
          <p:cNvSpPr>
            <a:spLocks noGrp="1"/>
          </p:cNvSpPr>
          <p:nvPr>
            <p:ph type="dt" sz="half" idx="10"/>
          </p:nvPr>
        </p:nvSpPr>
        <p:spPr>
          <a:xfrm>
            <a:off x="838200" y="6356350"/>
            <a:ext cx="2743200" cy="365125"/>
          </a:xfrm>
          <a:prstGeom prst="rect">
            <a:avLst/>
          </a:prstGeom>
        </p:spPr>
        <p:txBody>
          <a:bodyPr/>
          <a:lstStyle/>
          <a:p>
            <a:fld id="{60D5126E-6331-4D8B-9FC4-5D3B679E2830}" type="datetimeFigureOut">
              <a:rPr lang="en-CA" smtClean="0"/>
              <a:t>2022-05-05</a:t>
            </a:fld>
            <a:endParaRPr lang="en-CA"/>
          </a:p>
        </p:txBody>
      </p:sp>
      <p:sp>
        <p:nvSpPr>
          <p:cNvPr id="5" name="Footer Placeholder 4">
            <a:extLst>
              <a:ext uri="{FF2B5EF4-FFF2-40B4-BE49-F238E27FC236}">
                <a16:creationId xmlns:a16="http://schemas.microsoft.com/office/drawing/2014/main" id="{C07B3FD3-7C5D-4EBF-9C21-FD5A963B940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BF463CF-489A-42B3-9B95-745BC831EF63}"/>
              </a:ext>
            </a:extLst>
          </p:cNvPr>
          <p:cNvSpPr>
            <a:spLocks noGrp="1"/>
          </p:cNvSpPr>
          <p:nvPr>
            <p:ph type="sldNum" sz="quarter" idx="12"/>
          </p:nvPr>
        </p:nvSpPr>
        <p:spPr/>
        <p:txBody>
          <a:bodyPr/>
          <a:lstStyle/>
          <a:p>
            <a:fld id="{6D56B642-FFB2-4A25-80E1-B57C5735B6BB}" type="slidenum">
              <a:rPr lang="en-CA" smtClean="0"/>
              <a:t>‹#›</a:t>
            </a:fld>
            <a:endParaRPr lang="en-CA"/>
          </a:p>
        </p:txBody>
      </p:sp>
    </p:spTree>
    <p:extLst>
      <p:ext uri="{BB962C8B-B14F-4D97-AF65-F5344CB8AC3E}">
        <p14:creationId xmlns:p14="http://schemas.microsoft.com/office/powerpoint/2010/main" val="2075157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3BB4C-3C78-4826-99D1-147992C2F98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19A75E9-08C6-4615-92A9-6ED8E84A4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4483F89-53FF-46DF-92FF-2C133CFA32BD}"/>
              </a:ext>
            </a:extLst>
          </p:cNvPr>
          <p:cNvSpPr>
            <a:spLocks noGrp="1"/>
          </p:cNvSpPr>
          <p:nvPr>
            <p:ph type="dt" sz="half" idx="10"/>
          </p:nvPr>
        </p:nvSpPr>
        <p:spPr>
          <a:xfrm>
            <a:off x="838200" y="6356350"/>
            <a:ext cx="2743200" cy="365125"/>
          </a:xfrm>
          <a:prstGeom prst="rect">
            <a:avLst/>
          </a:prstGeom>
        </p:spPr>
        <p:txBody>
          <a:bodyPr/>
          <a:lstStyle/>
          <a:p>
            <a:fld id="{60D5126E-6331-4D8B-9FC4-5D3B679E2830}" type="datetimeFigureOut">
              <a:rPr lang="en-CA" smtClean="0"/>
              <a:t>2022-05-05</a:t>
            </a:fld>
            <a:endParaRPr lang="en-CA"/>
          </a:p>
        </p:txBody>
      </p:sp>
      <p:sp>
        <p:nvSpPr>
          <p:cNvPr id="5" name="Footer Placeholder 4">
            <a:extLst>
              <a:ext uri="{FF2B5EF4-FFF2-40B4-BE49-F238E27FC236}">
                <a16:creationId xmlns:a16="http://schemas.microsoft.com/office/drawing/2014/main" id="{CBBBE6E4-25A8-49F7-AA3C-54F841EE52F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2521EAD-773F-423A-954F-84CF523E762E}"/>
              </a:ext>
            </a:extLst>
          </p:cNvPr>
          <p:cNvSpPr>
            <a:spLocks noGrp="1"/>
          </p:cNvSpPr>
          <p:nvPr>
            <p:ph type="sldNum" sz="quarter" idx="12"/>
          </p:nvPr>
        </p:nvSpPr>
        <p:spPr/>
        <p:txBody>
          <a:bodyPr/>
          <a:lstStyle/>
          <a:p>
            <a:fld id="{6D56B642-FFB2-4A25-80E1-B57C5735B6BB}" type="slidenum">
              <a:rPr lang="en-CA" smtClean="0"/>
              <a:t>‹#›</a:t>
            </a:fld>
            <a:endParaRPr lang="en-CA"/>
          </a:p>
        </p:txBody>
      </p:sp>
    </p:spTree>
    <p:extLst>
      <p:ext uri="{BB962C8B-B14F-4D97-AF65-F5344CB8AC3E}">
        <p14:creationId xmlns:p14="http://schemas.microsoft.com/office/powerpoint/2010/main" val="1783168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E9A0-AE03-4337-8C35-7B6BDCF153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4DEF3FF-2A7F-45B1-8A46-6337F8E80D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C3AEEF-6AD0-4AFA-A793-CA5A7D47101F}"/>
              </a:ext>
            </a:extLst>
          </p:cNvPr>
          <p:cNvSpPr>
            <a:spLocks noGrp="1"/>
          </p:cNvSpPr>
          <p:nvPr>
            <p:ph type="dt" sz="half" idx="10"/>
          </p:nvPr>
        </p:nvSpPr>
        <p:spPr>
          <a:xfrm>
            <a:off x="838200" y="6356350"/>
            <a:ext cx="2743200" cy="365125"/>
          </a:xfrm>
          <a:prstGeom prst="rect">
            <a:avLst/>
          </a:prstGeom>
        </p:spPr>
        <p:txBody>
          <a:bodyPr/>
          <a:lstStyle/>
          <a:p>
            <a:fld id="{60D5126E-6331-4D8B-9FC4-5D3B679E2830}" type="datetimeFigureOut">
              <a:rPr lang="en-CA" smtClean="0"/>
              <a:t>2022-05-05</a:t>
            </a:fld>
            <a:endParaRPr lang="en-CA"/>
          </a:p>
        </p:txBody>
      </p:sp>
      <p:sp>
        <p:nvSpPr>
          <p:cNvPr id="5" name="Footer Placeholder 4">
            <a:extLst>
              <a:ext uri="{FF2B5EF4-FFF2-40B4-BE49-F238E27FC236}">
                <a16:creationId xmlns:a16="http://schemas.microsoft.com/office/drawing/2014/main" id="{5D6297E6-2AB4-4052-A019-6835A7FEAE0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EEA8D91-8BD4-4A1B-B835-87541544BB7C}"/>
              </a:ext>
            </a:extLst>
          </p:cNvPr>
          <p:cNvSpPr>
            <a:spLocks noGrp="1"/>
          </p:cNvSpPr>
          <p:nvPr>
            <p:ph type="sldNum" sz="quarter" idx="12"/>
          </p:nvPr>
        </p:nvSpPr>
        <p:spPr/>
        <p:txBody>
          <a:bodyPr/>
          <a:lstStyle/>
          <a:p>
            <a:fld id="{6D56B642-FFB2-4A25-80E1-B57C5735B6BB}" type="slidenum">
              <a:rPr lang="en-CA" smtClean="0"/>
              <a:t>‹#›</a:t>
            </a:fld>
            <a:endParaRPr lang="en-CA"/>
          </a:p>
        </p:txBody>
      </p:sp>
    </p:spTree>
    <p:extLst>
      <p:ext uri="{BB962C8B-B14F-4D97-AF65-F5344CB8AC3E}">
        <p14:creationId xmlns:p14="http://schemas.microsoft.com/office/powerpoint/2010/main" val="1660424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8C2-2F74-45DE-AE72-473087D6D00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81EEB07-CBF4-4640-A31A-28B0741A27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9C123C7-AB12-4A17-849C-A2A22E56B7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0A05FD6-5DF6-41A9-A79B-07E0605013B3}"/>
              </a:ext>
            </a:extLst>
          </p:cNvPr>
          <p:cNvSpPr>
            <a:spLocks noGrp="1"/>
          </p:cNvSpPr>
          <p:nvPr>
            <p:ph type="dt" sz="half" idx="10"/>
          </p:nvPr>
        </p:nvSpPr>
        <p:spPr>
          <a:xfrm>
            <a:off x="838200" y="6356350"/>
            <a:ext cx="2743200" cy="365125"/>
          </a:xfrm>
          <a:prstGeom prst="rect">
            <a:avLst/>
          </a:prstGeom>
        </p:spPr>
        <p:txBody>
          <a:bodyPr/>
          <a:lstStyle/>
          <a:p>
            <a:fld id="{60D5126E-6331-4D8B-9FC4-5D3B679E2830}" type="datetimeFigureOut">
              <a:rPr lang="en-CA" smtClean="0"/>
              <a:t>2022-05-05</a:t>
            </a:fld>
            <a:endParaRPr lang="en-CA"/>
          </a:p>
        </p:txBody>
      </p:sp>
      <p:sp>
        <p:nvSpPr>
          <p:cNvPr id="6" name="Footer Placeholder 5">
            <a:extLst>
              <a:ext uri="{FF2B5EF4-FFF2-40B4-BE49-F238E27FC236}">
                <a16:creationId xmlns:a16="http://schemas.microsoft.com/office/drawing/2014/main" id="{4B0C0AA2-888C-4619-B539-012AF90C82A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2D06916-C7F0-4711-82AD-6EDAE06EA1B8}"/>
              </a:ext>
            </a:extLst>
          </p:cNvPr>
          <p:cNvSpPr>
            <a:spLocks noGrp="1"/>
          </p:cNvSpPr>
          <p:nvPr>
            <p:ph type="sldNum" sz="quarter" idx="12"/>
          </p:nvPr>
        </p:nvSpPr>
        <p:spPr/>
        <p:txBody>
          <a:bodyPr/>
          <a:lstStyle/>
          <a:p>
            <a:fld id="{6D56B642-FFB2-4A25-80E1-B57C5735B6BB}" type="slidenum">
              <a:rPr lang="en-CA" smtClean="0"/>
              <a:t>‹#›</a:t>
            </a:fld>
            <a:endParaRPr lang="en-CA"/>
          </a:p>
        </p:txBody>
      </p:sp>
    </p:spTree>
    <p:extLst>
      <p:ext uri="{BB962C8B-B14F-4D97-AF65-F5344CB8AC3E}">
        <p14:creationId xmlns:p14="http://schemas.microsoft.com/office/powerpoint/2010/main" val="2607957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9E8C0-EB99-4AFC-989C-8BCADD7C0EB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E768CAE-A4E0-461E-B9A6-3488C5CBF9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D12D83-89E7-4F4F-A4C6-E64911631E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6E94C2B-2979-409E-8710-492A1E15C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E4221-00FB-4FC7-9919-34A3CC499A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D75CD53-4ED7-4AFC-8B10-2D33EAAD17E2}"/>
              </a:ext>
            </a:extLst>
          </p:cNvPr>
          <p:cNvSpPr>
            <a:spLocks noGrp="1"/>
          </p:cNvSpPr>
          <p:nvPr>
            <p:ph type="dt" sz="half" idx="10"/>
          </p:nvPr>
        </p:nvSpPr>
        <p:spPr>
          <a:xfrm>
            <a:off x="838200" y="6356350"/>
            <a:ext cx="2743200" cy="365125"/>
          </a:xfrm>
          <a:prstGeom prst="rect">
            <a:avLst/>
          </a:prstGeom>
        </p:spPr>
        <p:txBody>
          <a:bodyPr/>
          <a:lstStyle/>
          <a:p>
            <a:fld id="{60D5126E-6331-4D8B-9FC4-5D3B679E2830}" type="datetimeFigureOut">
              <a:rPr lang="en-CA" smtClean="0"/>
              <a:t>2022-05-05</a:t>
            </a:fld>
            <a:endParaRPr lang="en-CA"/>
          </a:p>
        </p:txBody>
      </p:sp>
      <p:sp>
        <p:nvSpPr>
          <p:cNvPr id="8" name="Footer Placeholder 7">
            <a:extLst>
              <a:ext uri="{FF2B5EF4-FFF2-40B4-BE49-F238E27FC236}">
                <a16:creationId xmlns:a16="http://schemas.microsoft.com/office/drawing/2014/main" id="{3FD7337C-8A7A-4CE7-958F-55FBE27D544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326FB30-6E22-40E4-AF8B-8F52C6BC5B82}"/>
              </a:ext>
            </a:extLst>
          </p:cNvPr>
          <p:cNvSpPr>
            <a:spLocks noGrp="1"/>
          </p:cNvSpPr>
          <p:nvPr>
            <p:ph type="sldNum" sz="quarter" idx="12"/>
          </p:nvPr>
        </p:nvSpPr>
        <p:spPr/>
        <p:txBody>
          <a:bodyPr/>
          <a:lstStyle/>
          <a:p>
            <a:fld id="{6D56B642-FFB2-4A25-80E1-B57C5735B6BB}" type="slidenum">
              <a:rPr lang="en-CA" smtClean="0"/>
              <a:t>‹#›</a:t>
            </a:fld>
            <a:endParaRPr lang="en-CA"/>
          </a:p>
        </p:txBody>
      </p:sp>
    </p:spTree>
    <p:extLst>
      <p:ext uri="{BB962C8B-B14F-4D97-AF65-F5344CB8AC3E}">
        <p14:creationId xmlns:p14="http://schemas.microsoft.com/office/powerpoint/2010/main" val="2234028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619A-4333-4EB0-A84B-556E3BADEEC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3BC9555-4A6D-44FF-9C92-1A0C0183E6B1}"/>
              </a:ext>
            </a:extLst>
          </p:cNvPr>
          <p:cNvSpPr>
            <a:spLocks noGrp="1"/>
          </p:cNvSpPr>
          <p:nvPr>
            <p:ph type="dt" sz="half" idx="10"/>
          </p:nvPr>
        </p:nvSpPr>
        <p:spPr/>
        <p:txBody>
          <a:bodyPr/>
          <a:lstStyle/>
          <a:p>
            <a:fld id="{8FF26676-E6A5-D24A-8752-3EF0DD1CBEAC}" type="datetimeFigureOut">
              <a:rPr lang="en-US" smtClean="0"/>
              <a:t>5/5/2022</a:t>
            </a:fld>
            <a:endParaRPr lang="en-US"/>
          </a:p>
        </p:txBody>
      </p:sp>
      <p:sp>
        <p:nvSpPr>
          <p:cNvPr id="4" name="Footer Placeholder 3">
            <a:extLst>
              <a:ext uri="{FF2B5EF4-FFF2-40B4-BE49-F238E27FC236}">
                <a16:creationId xmlns:a16="http://schemas.microsoft.com/office/drawing/2014/main" id="{45324A18-4957-4A70-BC59-3DB49C9AB0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E7630D-70ED-46D3-A92B-7C83E33A9351}"/>
              </a:ext>
            </a:extLst>
          </p:cNvPr>
          <p:cNvSpPr>
            <a:spLocks noGrp="1"/>
          </p:cNvSpPr>
          <p:nvPr>
            <p:ph type="sldNum" sz="quarter" idx="12"/>
          </p:nvPr>
        </p:nvSpPr>
        <p:spPr/>
        <p:txBody>
          <a:bodyPr/>
          <a:lstStyle/>
          <a:p>
            <a:fld id="{19C562EA-D8B3-F044-8AAD-E4C2F5766C3A}" type="slidenum">
              <a:rPr lang="en-US" smtClean="0"/>
              <a:t>‹#›</a:t>
            </a:fld>
            <a:endParaRPr lang="en-US"/>
          </a:p>
        </p:txBody>
      </p:sp>
      <p:pic>
        <p:nvPicPr>
          <p:cNvPr id="6" name="Picture 5">
            <a:extLst>
              <a:ext uri="{FF2B5EF4-FFF2-40B4-BE49-F238E27FC236}">
                <a16:creationId xmlns:a16="http://schemas.microsoft.com/office/drawing/2014/main" id="{F6B27EA0-41EA-434F-979E-121345E72CFA}"/>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a:xfrm>
            <a:off x="4467928" y="1389413"/>
            <a:ext cx="7833942" cy="4704762"/>
          </a:xfrm>
          <a:prstGeom prst="rect">
            <a:avLst/>
          </a:prstGeom>
        </p:spPr>
      </p:pic>
      <p:sp>
        <p:nvSpPr>
          <p:cNvPr id="9" name="Picture Placeholder 8">
            <a:extLst>
              <a:ext uri="{FF2B5EF4-FFF2-40B4-BE49-F238E27FC236}">
                <a16:creationId xmlns:a16="http://schemas.microsoft.com/office/drawing/2014/main" id="{F0D04AA0-5B8D-48F5-AF1D-7FA086FA0919}"/>
              </a:ext>
            </a:extLst>
          </p:cNvPr>
          <p:cNvSpPr>
            <a:spLocks noGrp="1"/>
          </p:cNvSpPr>
          <p:nvPr>
            <p:ph type="pic" sz="quarter" idx="13"/>
          </p:nvPr>
        </p:nvSpPr>
        <p:spPr>
          <a:xfrm>
            <a:off x="6015038" y="1838325"/>
            <a:ext cx="6176962" cy="3535363"/>
          </a:xfrm>
        </p:spPr>
        <p:txBody>
          <a:bodyPr/>
          <a:lstStyle/>
          <a:p>
            <a:endParaRPr lang="en-CA"/>
          </a:p>
        </p:txBody>
      </p:sp>
      <p:sp>
        <p:nvSpPr>
          <p:cNvPr id="11" name="Text Placeholder 10">
            <a:extLst>
              <a:ext uri="{FF2B5EF4-FFF2-40B4-BE49-F238E27FC236}">
                <a16:creationId xmlns:a16="http://schemas.microsoft.com/office/drawing/2014/main" id="{FBD330F8-C219-40F3-8458-3393111FD473}"/>
              </a:ext>
            </a:extLst>
          </p:cNvPr>
          <p:cNvSpPr>
            <a:spLocks noGrp="1"/>
          </p:cNvSpPr>
          <p:nvPr>
            <p:ph type="body" sz="quarter" idx="14"/>
          </p:nvPr>
        </p:nvSpPr>
        <p:spPr>
          <a:xfrm>
            <a:off x="838200" y="1784350"/>
            <a:ext cx="4589463"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318515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A70E-A35C-42D0-8E09-20D70C85219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033101B-C6F1-4EFA-A718-808AA10F51E9}"/>
              </a:ext>
            </a:extLst>
          </p:cNvPr>
          <p:cNvSpPr>
            <a:spLocks noGrp="1"/>
          </p:cNvSpPr>
          <p:nvPr>
            <p:ph type="dt" sz="half" idx="10"/>
          </p:nvPr>
        </p:nvSpPr>
        <p:spPr>
          <a:xfrm>
            <a:off x="838200" y="6356350"/>
            <a:ext cx="2743200" cy="365125"/>
          </a:xfrm>
          <a:prstGeom prst="rect">
            <a:avLst/>
          </a:prstGeom>
        </p:spPr>
        <p:txBody>
          <a:bodyPr/>
          <a:lstStyle/>
          <a:p>
            <a:fld id="{60D5126E-6331-4D8B-9FC4-5D3B679E2830}" type="datetimeFigureOut">
              <a:rPr lang="en-CA" smtClean="0"/>
              <a:t>2022-05-05</a:t>
            </a:fld>
            <a:endParaRPr lang="en-CA"/>
          </a:p>
        </p:txBody>
      </p:sp>
      <p:sp>
        <p:nvSpPr>
          <p:cNvPr id="4" name="Footer Placeholder 3">
            <a:extLst>
              <a:ext uri="{FF2B5EF4-FFF2-40B4-BE49-F238E27FC236}">
                <a16:creationId xmlns:a16="http://schemas.microsoft.com/office/drawing/2014/main" id="{36C49ED7-72C0-431A-B986-2F4B9FCA158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717B8CE-E928-44A5-9D64-134CF79F089C}"/>
              </a:ext>
            </a:extLst>
          </p:cNvPr>
          <p:cNvSpPr>
            <a:spLocks noGrp="1"/>
          </p:cNvSpPr>
          <p:nvPr>
            <p:ph type="sldNum" sz="quarter" idx="12"/>
          </p:nvPr>
        </p:nvSpPr>
        <p:spPr/>
        <p:txBody>
          <a:bodyPr/>
          <a:lstStyle/>
          <a:p>
            <a:fld id="{6D56B642-FFB2-4A25-80E1-B57C5735B6BB}" type="slidenum">
              <a:rPr lang="en-CA" smtClean="0"/>
              <a:t>‹#›</a:t>
            </a:fld>
            <a:endParaRPr lang="en-CA"/>
          </a:p>
        </p:txBody>
      </p:sp>
    </p:spTree>
    <p:extLst>
      <p:ext uri="{BB962C8B-B14F-4D97-AF65-F5344CB8AC3E}">
        <p14:creationId xmlns:p14="http://schemas.microsoft.com/office/powerpoint/2010/main" val="370513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504AFD-2789-495B-A9D9-261C65E17399}"/>
              </a:ext>
            </a:extLst>
          </p:cNvPr>
          <p:cNvSpPr>
            <a:spLocks noGrp="1"/>
          </p:cNvSpPr>
          <p:nvPr>
            <p:ph type="title"/>
          </p:nvPr>
        </p:nvSpPr>
        <p:spPr/>
        <p:txBody>
          <a:bodyPr/>
          <a:lstStyle/>
          <a:p>
            <a:r>
              <a:rPr lang="en-US"/>
              <a:t>Click to edit Master title style</a:t>
            </a:r>
            <a:endParaRPr lang="en-CA"/>
          </a:p>
        </p:txBody>
      </p:sp>
      <p:sp>
        <p:nvSpPr>
          <p:cNvPr id="6" name="Footer Placeholder 5">
            <a:extLst>
              <a:ext uri="{FF2B5EF4-FFF2-40B4-BE49-F238E27FC236}">
                <a16:creationId xmlns:a16="http://schemas.microsoft.com/office/drawing/2014/main" id="{4BD1F72F-154B-422A-AA4A-F4DA28806A1D}"/>
              </a:ext>
            </a:extLst>
          </p:cNvPr>
          <p:cNvSpPr>
            <a:spLocks noGrp="1"/>
          </p:cNvSpPr>
          <p:nvPr>
            <p:ph type="ftr" sz="quarter" idx="10"/>
          </p:nvPr>
        </p:nvSpPr>
        <p:spPr/>
        <p:txBody>
          <a:bodyPr/>
          <a:lstStyle/>
          <a:p>
            <a:endParaRPr lang="en-CA" dirty="0"/>
          </a:p>
        </p:txBody>
      </p:sp>
      <p:sp>
        <p:nvSpPr>
          <p:cNvPr id="7" name="Slide Number Placeholder 6">
            <a:extLst>
              <a:ext uri="{FF2B5EF4-FFF2-40B4-BE49-F238E27FC236}">
                <a16:creationId xmlns:a16="http://schemas.microsoft.com/office/drawing/2014/main" id="{803B352F-E22F-4D83-8261-FB458C35FD22}"/>
              </a:ext>
            </a:extLst>
          </p:cNvPr>
          <p:cNvSpPr>
            <a:spLocks noGrp="1"/>
          </p:cNvSpPr>
          <p:nvPr>
            <p:ph type="sldNum" sz="quarter" idx="11"/>
          </p:nvPr>
        </p:nvSpPr>
        <p:spPr/>
        <p:txBody>
          <a:bodyPr/>
          <a:lstStyle/>
          <a:p>
            <a:fld id="{6D56B642-FFB2-4A25-80E1-B57C5735B6BB}" type="slidenum">
              <a:rPr lang="en-CA" smtClean="0"/>
              <a:t>‹#›</a:t>
            </a:fld>
            <a:endParaRPr lang="en-CA"/>
          </a:p>
        </p:txBody>
      </p:sp>
    </p:spTree>
    <p:extLst>
      <p:ext uri="{BB962C8B-B14F-4D97-AF65-F5344CB8AC3E}">
        <p14:creationId xmlns:p14="http://schemas.microsoft.com/office/powerpoint/2010/main" val="3754926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19882-475A-4BF2-AA1C-CE2423123F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E8F2923-7E3A-4553-AC86-AA2ECEACE0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0B6A82F-DD4C-4401-8B60-02360BED8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8B85DD-2523-46AC-B82E-74AEE7BCD22D}"/>
              </a:ext>
            </a:extLst>
          </p:cNvPr>
          <p:cNvSpPr>
            <a:spLocks noGrp="1"/>
          </p:cNvSpPr>
          <p:nvPr>
            <p:ph type="dt" sz="half" idx="10"/>
          </p:nvPr>
        </p:nvSpPr>
        <p:spPr>
          <a:xfrm>
            <a:off x="838200" y="6356350"/>
            <a:ext cx="2743200" cy="365125"/>
          </a:xfrm>
          <a:prstGeom prst="rect">
            <a:avLst/>
          </a:prstGeom>
        </p:spPr>
        <p:txBody>
          <a:bodyPr/>
          <a:lstStyle/>
          <a:p>
            <a:fld id="{60D5126E-6331-4D8B-9FC4-5D3B679E2830}" type="datetimeFigureOut">
              <a:rPr lang="en-CA" smtClean="0"/>
              <a:t>2022-05-05</a:t>
            </a:fld>
            <a:endParaRPr lang="en-CA"/>
          </a:p>
        </p:txBody>
      </p:sp>
      <p:sp>
        <p:nvSpPr>
          <p:cNvPr id="6" name="Footer Placeholder 5">
            <a:extLst>
              <a:ext uri="{FF2B5EF4-FFF2-40B4-BE49-F238E27FC236}">
                <a16:creationId xmlns:a16="http://schemas.microsoft.com/office/drawing/2014/main" id="{7F25FB1C-234C-4023-8069-680DE76956F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1AED303-F905-40E1-9B39-E38694070E75}"/>
              </a:ext>
            </a:extLst>
          </p:cNvPr>
          <p:cNvSpPr>
            <a:spLocks noGrp="1"/>
          </p:cNvSpPr>
          <p:nvPr>
            <p:ph type="sldNum" sz="quarter" idx="12"/>
          </p:nvPr>
        </p:nvSpPr>
        <p:spPr/>
        <p:txBody>
          <a:bodyPr/>
          <a:lstStyle/>
          <a:p>
            <a:fld id="{6D56B642-FFB2-4A25-80E1-B57C5735B6BB}" type="slidenum">
              <a:rPr lang="en-CA" smtClean="0"/>
              <a:t>‹#›</a:t>
            </a:fld>
            <a:endParaRPr lang="en-CA"/>
          </a:p>
        </p:txBody>
      </p:sp>
    </p:spTree>
    <p:extLst>
      <p:ext uri="{BB962C8B-B14F-4D97-AF65-F5344CB8AC3E}">
        <p14:creationId xmlns:p14="http://schemas.microsoft.com/office/powerpoint/2010/main" val="3026700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6938-9B24-4DC9-9540-3CCA9F0DE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3CDBEA0-40E4-44A3-9CA3-DFF468F0A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1CAB615-5479-4AC8-AC94-594EDE680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E58DA3-0723-40E3-816C-BB9A54F04EC4}"/>
              </a:ext>
            </a:extLst>
          </p:cNvPr>
          <p:cNvSpPr>
            <a:spLocks noGrp="1"/>
          </p:cNvSpPr>
          <p:nvPr>
            <p:ph type="dt" sz="half" idx="10"/>
          </p:nvPr>
        </p:nvSpPr>
        <p:spPr>
          <a:xfrm>
            <a:off x="838200" y="6356350"/>
            <a:ext cx="2743200" cy="365125"/>
          </a:xfrm>
          <a:prstGeom prst="rect">
            <a:avLst/>
          </a:prstGeom>
        </p:spPr>
        <p:txBody>
          <a:bodyPr/>
          <a:lstStyle/>
          <a:p>
            <a:fld id="{60D5126E-6331-4D8B-9FC4-5D3B679E2830}" type="datetimeFigureOut">
              <a:rPr lang="en-CA" smtClean="0"/>
              <a:t>2022-05-05</a:t>
            </a:fld>
            <a:endParaRPr lang="en-CA"/>
          </a:p>
        </p:txBody>
      </p:sp>
      <p:sp>
        <p:nvSpPr>
          <p:cNvPr id="6" name="Footer Placeholder 5">
            <a:extLst>
              <a:ext uri="{FF2B5EF4-FFF2-40B4-BE49-F238E27FC236}">
                <a16:creationId xmlns:a16="http://schemas.microsoft.com/office/drawing/2014/main" id="{7AEE6D76-0B02-442A-9713-3CDA7D7A817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1210E97-77DC-4C68-906F-95AEE024E730}"/>
              </a:ext>
            </a:extLst>
          </p:cNvPr>
          <p:cNvSpPr>
            <a:spLocks noGrp="1"/>
          </p:cNvSpPr>
          <p:nvPr>
            <p:ph type="sldNum" sz="quarter" idx="12"/>
          </p:nvPr>
        </p:nvSpPr>
        <p:spPr/>
        <p:txBody>
          <a:bodyPr/>
          <a:lstStyle/>
          <a:p>
            <a:fld id="{6D56B642-FFB2-4A25-80E1-B57C5735B6BB}" type="slidenum">
              <a:rPr lang="en-CA" smtClean="0"/>
              <a:t>‹#›</a:t>
            </a:fld>
            <a:endParaRPr lang="en-CA"/>
          </a:p>
        </p:txBody>
      </p:sp>
    </p:spTree>
    <p:extLst>
      <p:ext uri="{BB962C8B-B14F-4D97-AF65-F5344CB8AC3E}">
        <p14:creationId xmlns:p14="http://schemas.microsoft.com/office/powerpoint/2010/main" val="3440577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6C4618-6C78-A740-B009-D9FAAE876524}"/>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26676-E6A5-D24A-8752-3EF0DD1CBEAC}" type="datetimeFigureOut">
              <a:rPr lang="en-US" smtClean="0"/>
              <a:pPr/>
              <a:t>5/5/2022</a:t>
            </a:fld>
            <a:endParaRPr lang="en-US"/>
          </a:p>
        </p:txBody>
      </p:sp>
      <p:sp>
        <p:nvSpPr>
          <p:cNvPr id="4" name="Footer Placeholder 3">
            <a:extLst>
              <a:ext uri="{FF2B5EF4-FFF2-40B4-BE49-F238E27FC236}">
                <a16:creationId xmlns:a16="http://schemas.microsoft.com/office/drawing/2014/main" id="{584126EB-F29B-4448-8AE3-8101C0FA62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50BA1-2506-084A-BDBA-0ECB94C9436C}"/>
              </a:ext>
            </a:extLst>
          </p:cNvPr>
          <p:cNvSpPr>
            <a:spLocks noGrp="1"/>
          </p:cNvSpPr>
          <p:nvPr>
            <p:ph type="sldNum" sz="quarter" idx="12"/>
          </p:nvPr>
        </p:nvSpPr>
        <p:spPr/>
        <p:txBody>
          <a:bodyPr/>
          <a:lstStyle/>
          <a:p>
            <a:fld id="{19C562EA-D8B3-F044-8AAD-E4C2F5766C3A}" type="slidenum">
              <a:rPr lang="en-US" smtClean="0"/>
              <a:t>‹#›</a:t>
            </a:fld>
            <a:endParaRPr lang="en-US"/>
          </a:p>
        </p:txBody>
      </p:sp>
      <p:sp>
        <p:nvSpPr>
          <p:cNvPr id="14" name="Picture Placeholder 13">
            <a:extLst>
              <a:ext uri="{FF2B5EF4-FFF2-40B4-BE49-F238E27FC236}">
                <a16:creationId xmlns:a16="http://schemas.microsoft.com/office/drawing/2014/main" id="{257D6154-85C1-2F40-8E72-26933AA41506}"/>
              </a:ext>
            </a:extLst>
          </p:cNvPr>
          <p:cNvSpPr>
            <a:spLocks noGrp="1"/>
          </p:cNvSpPr>
          <p:nvPr>
            <p:ph type="pic" sz="quarter" idx="13"/>
          </p:nvPr>
        </p:nvSpPr>
        <p:spPr>
          <a:xfrm>
            <a:off x="838200" y="1564246"/>
            <a:ext cx="4258690" cy="4258690"/>
          </a:xfrm>
          <a:prstGeom prst="ellipse">
            <a:avLst/>
          </a:prstGeom>
        </p:spPr>
        <p:txBody>
          <a:bodyPr/>
          <a:lstStyle/>
          <a:p>
            <a:r>
              <a:rPr lang="en-US" dirty="0"/>
              <a:t>Click icon to add picture</a:t>
            </a:r>
          </a:p>
        </p:txBody>
      </p:sp>
      <p:sp>
        <p:nvSpPr>
          <p:cNvPr id="17" name="Subtitle 2">
            <a:extLst>
              <a:ext uri="{FF2B5EF4-FFF2-40B4-BE49-F238E27FC236}">
                <a16:creationId xmlns:a16="http://schemas.microsoft.com/office/drawing/2014/main" id="{23EDE378-5DF6-3940-8DFF-89C864FA2589}"/>
              </a:ext>
            </a:extLst>
          </p:cNvPr>
          <p:cNvSpPr>
            <a:spLocks noGrp="1"/>
          </p:cNvSpPr>
          <p:nvPr>
            <p:ph type="subTitle" idx="1"/>
          </p:nvPr>
        </p:nvSpPr>
        <p:spPr>
          <a:xfrm>
            <a:off x="5751558" y="2645664"/>
            <a:ext cx="5157216" cy="2929128"/>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69C9A013-0267-4C6C-A292-6BAD0BE1C322}"/>
              </a:ext>
            </a:extLst>
          </p:cNvPr>
          <p:cNvSpPr>
            <a:spLocks noGrp="1"/>
          </p:cNvSpPr>
          <p:nvPr>
            <p:ph type="title"/>
          </p:nvPr>
        </p:nvSpPr>
        <p:spPr/>
        <p:txBody>
          <a:bodyPr/>
          <a:lstStyle/>
          <a:p>
            <a:r>
              <a:rPr lang="en-US" dirty="0"/>
              <a:t>Click to edit Master title style</a:t>
            </a:r>
            <a:endParaRPr lang="en-CA" dirty="0"/>
          </a:p>
        </p:txBody>
      </p:sp>
    </p:spTree>
    <p:extLst>
      <p:ext uri="{BB962C8B-B14F-4D97-AF65-F5344CB8AC3E}">
        <p14:creationId xmlns:p14="http://schemas.microsoft.com/office/powerpoint/2010/main" val="4215492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descr="A picture containing lamp, light&#10;&#10;Description automatically generated">
            <a:extLst>
              <a:ext uri="{FF2B5EF4-FFF2-40B4-BE49-F238E27FC236}">
                <a16:creationId xmlns:a16="http://schemas.microsoft.com/office/drawing/2014/main" id="{CE476182-A334-46DE-A02C-53D3B72CB5CC}"/>
              </a:ext>
            </a:extLst>
          </p:cNvPr>
          <p:cNvPicPr>
            <a:picLocks noChangeAspect="1"/>
          </p:cNvPicPr>
          <p:nvPr userDrawn="1"/>
        </p:nvPicPr>
        <p:blipFill>
          <a:blip r:embed="rId2"/>
          <a:stretch>
            <a:fillRect/>
          </a:stretch>
        </p:blipFill>
        <p:spPr>
          <a:xfrm>
            <a:off x="6366126" y="476050"/>
            <a:ext cx="4665385" cy="4665385"/>
          </a:xfrm>
          <a:prstGeom prst="rect">
            <a:avLst/>
          </a:prstGeom>
        </p:spPr>
      </p:pic>
      <p:sp>
        <p:nvSpPr>
          <p:cNvPr id="3" name="Date Placeholder 2">
            <a:extLst>
              <a:ext uri="{FF2B5EF4-FFF2-40B4-BE49-F238E27FC236}">
                <a16:creationId xmlns:a16="http://schemas.microsoft.com/office/drawing/2014/main" id="{756C4618-6C78-A740-B009-D9FAAE876524}"/>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26676-E6A5-D24A-8752-3EF0DD1CBEAC}" type="datetimeFigureOut">
              <a:rPr lang="en-US" smtClean="0"/>
              <a:pPr/>
              <a:t>5/5/2022</a:t>
            </a:fld>
            <a:endParaRPr lang="en-US"/>
          </a:p>
        </p:txBody>
      </p:sp>
      <p:sp>
        <p:nvSpPr>
          <p:cNvPr id="4" name="Footer Placeholder 3">
            <a:extLst>
              <a:ext uri="{FF2B5EF4-FFF2-40B4-BE49-F238E27FC236}">
                <a16:creationId xmlns:a16="http://schemas.microsoft.com/office/drawing/2014/main" id="{584126EB-F29B-4448-8AE3-8101C0FA62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50BA1-2506-084A-BDBA-0ECB94C9436C}"/>
              </a:ext>
            </a:extLst>
          </p:cNvPr>
          <p:cNvSpPr>
            <a:spLocks noGrp="1"/>
          </p:cNvSpPr>
          <p:nvPr>
            <p:ph type="sldNum" sz="quarter" idx="12"/>
          </p:nvPr>
        </p:nvSpPr>
        <p:spPr/>
        <p:txBody>
          <a:bodyPr/>
          <a:lstStyle/>
          <a:p>
            <a:fld id="{19C562EA-D8B3-F044-8AAD-E4C2F5766C3A}" type="slidenum">
              <a:rPr lang="en-US" smtClean="0"/>
              <a:t>‹#›</a:t>
            </a:fld>
            <a:endParaRPr lang="en-US"/>
          </a:p>
        </p:txBody>
      </p:sp>
      <p:sp>
        <p:nvSpPr>
          <p:cNvPr id="14" name="Picture Placeholder 13">
            <a:extLst>
              <a:ext uri="{FF2B5EF4-FFF2-40B4-BE49-F238E27FC236}">
                <a16:creationId xmlns:a16="http://schemas.microsoft.com/office/drawing/2014/main" id="{257D6154-85C1-2F40-8E72-26933AA41506}"/>
              </a:ext>
            </a:extLst>
          </p:cNvPr>
          <p:cNvSpPr>
            <a:spLocks noGrp="1"/>
          </p:cNvSpPr>
          <p:nvPr>
            <p:ph type="pic" sz="quarter" idx="13"/>
          </p:nvPr>
        </p:nvSpPr>
        <p:spPr>
          <a:xfrm>
            <a:off x="7002016" y="476050"/>
            <a:ext cx="4258690" cy="4258690"/>
          </a:xfrm>
          <a:prstGeom prst="ellipse">
            <a:avLst/>
          </a:prstGeom>
        </p:spPr>
        <p:txBody>
          <a:bodyPr/>
          <a:lstStyle/>
          <a:p>
            <a:r>
              <a:rPr lang="en-US"/>
              <a:t>Click icon to add picture</a:t>
            </a:r>
            <a:endParaRPr lang="en-US" dirty="0"/>
          </a:p>
        </p:txBody>
      </p:sp>
      <p:sp>
        <p:nvSpPr>
          <p:cNvPr id="17" name="Subtitle 2">
            <a:extLst>
              <a:ext uri="{FF2B5EF4-FFF2-40B4-BE49-F238E27FC236}">
                <a16:creationId xmlns:a16="http://schemas.microsoft.com/office/drawing/2014/main" id="{23EDE378-5DF6-3940-8DFF-89C864FA2589}"/>
              </a:ext>
            </a:extLst>
          </p:cNvPr>
          <p:cNvSpPr>
            <a:spLocks noGrp="1"/>
          </p:cNvSpPr>
          <p:nvPr>
            <p:ph type="subTitle" idx="1"/>
          </p:nvPr>
        </p:nvSpPr>
        <p:spPr>
          <a:xfrm>
            <a:off x="838200" y="2009612"/>
            <a:ext cx="4175589" cy="362062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69C9A013-0267-4C6C-A292-6BAD0BE1C322}"/>
              </a:ext>
            </a:extLst>
          </p:cNvPr>
          <p:cNvSpPr>
            <a:spLocks noGrp="1"/>
          </p:cNvSpPr>
          <p:nvPr>
            <p:ph type="title"/>
          </p:nvPr>
        </p:nvSpPr>
        <p:spPr/>
        <p:txBody>
          <a:bodyPr/>
          <a:lstStyle/>
          <a:p>
            <a:r>
              <a:rPr lang="en-US"/>
              <a:t>Click to edit Master title style</a:t>
            </a:r>
            <a:endParaRPr lang="en-CA"/>
          </a:p>
        </p:txBody>
      </p:sp>
      <p:pic>
        <p:nvPicPr>
          <p:cNvPr id="9" name="Picture 8" descr="Shape, circle&#10;&#10;Description automatically generated">
            <a:extLst>
              <a:ext uri="{FF2B5EF4-FFF2-40B4-BE49-F238E27FC236}">
                <a16:creationId xmlns:a16="http://schemas.microsoft.com/office/drawing/2014/main" id="{3EC0BB21-C279-4B6E-9A66-435A94C838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48185" y="3635261"/>
            <a:ext cx="1587060" cy="1584428"/>
          </a:xfrm>
          <a:prstGeom prst="rect">
            <a:avLst/>
          </a:prstGeom>
        </p:spPr>
      </p:pic>
    </p:spTree>
    <p:extLst>
      <p:ext uri="{BB962C8B-B14F-4D97-AF65-F5344CB8AC3E}">
        <p14:creationId xmlns:p14="http://schemas.microsoft.com/office/powerpoint/2010/main" val="353926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descr="A picture containing lamp, light&#10;&#10;Description automatically generated">
            <a:extLst>
              <a:ext uri="{FF2B5EF4-FFF2-40B4-BE49-F238E27FC236}">
                <a16:creationId xmlns:a16="http://schemas.microsoft.com/office/drawing/2014/main" id="{CE476182-A334-46DE-A02C-53D3B72CB5CC}"/>
              </a:ext>
            </a:extLst>
          </p:cNvPr>
          <p:cNvPicPr>
            <a:picLocks noChangeAspect="1"/>
          </p:cNvPicPr>
          <p:nvPr userDrawn="1"/>
        </p:nvPicPr>
        <p:blipFill>
          <a:blip r:embed="rId2"/>
          <a:stretch>
            <a:fillRect/>
          </a:stretch>
        </p:blipFill>
        <p:spPr>
          <a:xfrm>
            <a:off x="666902" y="1307391"/>
            <a:ext cx="4665385" cy="4665385"/>
          </a:xfrm>
          <a:prstGeom prst="rect">
            <a:avLst/>
          </a:prstGeom>
        </p:spPr>
      </p:pic>
      <p:sp>
        <p:nvSpPr>
          <p:cNvPr id="3" name="Date Placeholder 2">
            <a:extLst>
              <a:ext uri="{FF2B5EF4-FFF2-40B4-BE49-F238E27FC236}">
                <a16:creationId xmlns:a16="http://schemas.microsoft.com/office/drawing/2014/main" id="{756C4618-6C78-A740-B009-D9FAAE876524}"/>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26676-E6A5-D24A-8752-3EF0DD1CBEAC}" type="datetimeFigureOut">
              <a:rPr lang="en-US" smtClean="0"/>
              <a:pPr/>
              <a:t>5/5/2022</a:t>
            </a:fld>
            <a:endParaRPr lang="en-US"/>
          </a:p>
        </p:txBody>
      </p:sp>
      <p:sp>
        <p:nvSpPr>
          <p:cNvPr id="4" name="Footer Placeholder 3">
            <a:extLst>
              <a:ext uri="{FF2B5EF4-FFF2-40B4-BE49-F238E27FC236}">
                <a16:creationId xmlns:a16="http://schemas.microsoft.com/office/drawing/2014/main" id="{584126EB-F29B-4448-8AE3-8101C0FA62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50BA1-2506-084A-BDBA-0ECB94C9436C}"/>
              </a:ext>
            </a:extLst>
          </p:cNvPr>
          <p:cNvSpPr>
            <a:spLocks noGrp="1"/>
          </p:cNvSpPr>
          <p:nvPr>
            <p:ph type="sldNum" sz="quarter" idx="12"/>
          </p:nvPr>
        </p:nvSpPr>
        <p:spPr/>
        <p:txBody>
          <a:bodyPr/>
          <a:lstStyle/>
          <a:p>
            <a:fld id="{19C562EA-D8B3-F044-8AAD-E4C2F5766C3A}" type="slidenum">
              <a:rPr lang="en-US" smtClean="0"/>
              <a:t>‹#›</a:t>
            </a:fld>
            <a:endParaRPr lang="en-US"/>
          </a:p>
        </p:txBody>
      </p:sp>
      <p:sp>
        <p:nvSpPr>
          <p:cNvPr id="14" name="Picture Placeholder 13">
            <a:extLst>
              <a:ext uri="{FF2B5EF4-FFF2-40B4-BE49-F238E27FC236}">
                <a16:creationId xmlns:a16="http://schemas.microsoft.com/office/drawing/2014/main" id="{257D6154-85C1-2F40-8E72-26933AA41506}"/>
              </a:ext>
            </a:extLst>
          </p:cNvPr>
          <p:cNvSpPr>
            <a:spLocks noGrp="1"/>
          </p:cNvSpPr>
          <p:nvPr>
            <p:ph type="pic" sz="quarter" idx="13"/>
          </p:nvPr>
        </p:nvSpPr>
        <p:spPr>
          <a:xfrm>
            <a:off x="838200" y="1564246"/>
            <a:ext cx="4258690" cy="4258690"/>
          </a:xfrm>
          <a:prstGeom prst="ellipse">
            <a:avLst/>
          </a:prstGeom>
        </p:spPr>
        <p:txBody>
          <a:bodyPr/>
          <a:lstStyle/>
          <a:p>
            <a:r>
              <a:rPr lang="en-US"/>
              <a:t>Click icon to add picture</a:t>
            </a:r>
            <a:endParaRPr lang="en-US" dirty="0"/>
          </a:p>
        </p:txBody>
      </p:sp>
      <p:sp>
        <p:nvSpPr>
          <p:cNvPr id="17" name="Subtitle 2">
            <a:extLst>
              <a:ext uri="{FF2B5EF4-FFF2-40B4-BE49-F238E27FC236}">
                <a16:creationId xmlns:a16="http://schemas.microsoft.com/office/drawing/2014/main" id="{23EDE378-5DF6-3940-8DFF-89C864FA2589}"/>
              </a:ext>
            </a:extLst>
          </p:cNvPr>
          <p:cNvSpPr>
            <a:spLocks noGrp="1"/>
          </p:cNvSpPr>
          <p:nvPr>
            <p:ph type="subTitle" idx="1"/>
          </p:nvPr>
        </p:nvSpPr>
        <p:spPr>
          <a:xfrm>
            <a:off x="5751558" y="2645664"/>
            <a:ext cx="5157216" cy="2929128"/>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69C9A013-0267-4C6C-A292-6BAD0BE1C322}"/>
              </a:ext>
            </a:extLst>
          </p:cNvPr>
          <p:cNvSpPr>
            <a:spLocks noGrp="1"/>
          </p:cNvSpPr>
          <p:nvPr>
            <p:ph type="title"/>
          </p:nvPr>
        </p:nvSpPr>
        <p:spPr/>
        <p:txBody>
          <a:bodyPr/>
          <a:lstStyle/>
          <a:p>
            <a:r>
              <a:rPr lang="en-US"/>
              <a:t>Click to edit Master title style</a:t>
            </a:r>
            <a:endParaRPr lang="en-CA"/>
          </a:p>
        </p:txBody>
      </p:sp>
      <p:pic>
        <p:nvPicPr>
          <p:cNvPr id="9" name="Picture 8" descr="Shape, circle&#10;&#10;Description automatically generated">
            <a:extLst>
              <a:ext uri="{FF2B5EF4-FFF2-40B4-BE49-F238E27FC236}">
                <a16:creationId xmlns:a16="http://schemas.microsoft.com/office/drawing/2014/main" id="{3EC0BB21-C279-4B6E-9A66-435A94C838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62926" y="4388348"/>
            <a:ext cx="1587060" cy="1584428"/>
          </a:xfrm>
          <a:prstGeom prst="rect">
            <a:avLst/>
          </a:prstGeom>
        </p:spPr>
      </p:pic>
    </p:spTree>
    <p:extLst>
      <p:ext uri="{BB962C8B-B14F-4D97-AF65-F5344CB8AC3E}">
        <p14:creationId xmlns:p14="http://schemas.microsoft.com/office/powerpoint/2010/main" val="4110210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9981F0CC-7663-4877-B088-D995B434F4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8005" y="1891631"/>
            <a:ext cx="4129026" cy="4129026"/>
          </a:xfrm>
          <a:prstGeom prst="rect">
            <a:avLst/>
          </a:prstGeom>
        </p:spPr>
      </p:pic>
      <p:sp>
        <p:nvSpPr>
          <p:cNvPr id="3" name="Date Placeholder 2">
            <a:extLst>
              <a:ext uri="{FF2B5EF4-FFF2-40B4-BE49-F238E27FC236}">
                <a16:creationId xmlns:a16="http://schemas.microsoft.com/office/drawing/2014/main" id="{756C4618-6C78-A740-B009-D9FAAE876524}"/>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26676-E6A5-D24A-8752-3EF0DD1CBEAC}" type="datetimeFigureOut">
              <a:rPr lang="en-US" smtClean="0"/>
              <a:pPr/>
              <a:t>5/5/2022</a:t>
            </a:fld>
            <a:endParaRPr lang="en-US"/>
          </a:p>
        </p:txBody>
      </p:sp>
      <p:sp>
        <p:nvSpPr>
          <p:cNvPr id="4" name="Footer Placeholder 3">
            <a:extLst>
              <a:ext uri="{FF2B5EF4-FFF2-40B4-BE49-F238E27FC236}">
                <a16:creationId xmlns:a16="http://schemas.microsoft.com/office/drawing/2014/main" id="{584126EB-F29B-4448-8AE3-8101C0FA62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50BA1-2506-084A-BDBA-0ECB94C9436C}"/>
              </a:ext>
            </a:extLst>
          </p:cNvPr>
          <p:cNvSpPr>
            <a:spLocks noGrp="1"/>
          </p:cNvSpPr>
          <p:nvPr>
            <p:ph type="sldNum" sz="quarter" idx="12"/>
          </p:nvPr>
        </p:nvSpPr>
        <p:spPr/>
        <p:txBody>
          <a:bodyPr/>
          <a:lstStyle/>
          <a:p>
            <a:fld id="{19C562EA-D8B3-F044-8AAD-E4C2F5766C3A}" type="slidenum">
              <a:rPr lang="en-US" smtClean="0"/>
              <a:t>‹#›</a:t>
            </a:fld>
            <a:endParaRPr lang="en-US"/>
          </a:p>
        </p:txBody>
      </p:sp>
      <p:sp>
        <p:nvSpPr>
          <p:cNvPr id="14" name="Picture Placeholder 13">
            <a:extLst>
              <a:ext uri="{FF2B5EF4-FFF2-40B4-BE49-F238E27FC236}">
                <a16:creationId xmlns:a16="http://schemas.microsoft.com/office/drawing/2014/main" id="{257D6154-85C1-2F40-8E72-26933AA41506}"/>
              </a:ext>
            </a:extLst>
          </p:cNvPr>
          <p:cNvSpPr>
            <a:spLocks noGrp="1"/>
          </p:cNvSpPr>
          <p:nvPr>
            <p:ph type="pic" sz="quarter" idx="13"/>
          </p:nvPr>
        </p:nvSpPr>
        <p:spPr>
          <a:xfrm>
            <a:off x="1518546" y="2517169"/>
            <a:ext cx="2878793" cy="2887038"/>
          </a:xfrm>
          <a:prstGeom prst="ellipse">
            <a:avLst/>
          </a:prstGeom>
        </p:spPr>
        <p:txBody>
          <a:bodyPr/>
          <a:lstStyle/>
          <a:p>
            <a:r>
              <a:rPr lang="en-US" dirty="0"/>
              <a:t>Click icon to add picture</a:t>
            </a:r>
          </a:p>
        </p:txBody>
      </p:sp>
      <p:sp>
        <p:nvSpPr>
          <p:cNvPr id="17" name="Subtitle 2">
            <a:extLst>
              <a:ext uri="{FF2B5EF4-FFF2-40B4-BE49-F238E27FC236}">
                <a16:creationId xmlns:a16="http://schemas.microsoft.com/office/drawing/2014/main" id="{23EDE378-5DF6-3940-8DFF-89C864FA2589}"/>
              </a:ext>
            </a:extLst>
          </p:cNvPr>
          <p:cNvSpPr>
            <a:spLocks noGrp="1"/>
          </p:cNvSpPr>
          <p:nvPr>
            <p:ph type="subTitle" idx="1"/>
          </p:nvPr>
        </p:nvSpPr>
        <p:spPr>
          <a:xfrm>
            <a:off x="5751558" y="2645664"/>
            <a:ext cx="5157216" cy="2929128"/>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69C9A013-0267-4C6C-A292-6BAD0BE1C322}"/>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954546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descr="Shape, circle&#10;&#10;Description automatically generated">
            <a:extLst>
              <a:ext uri="{FF2B5EF4-FFF2-40B4-BE49-F238E27FC236}">
                <a16:creationId xmlns:a16="http://schemas.microsoft.com/office/drawing/2014/main" id="{801EFC8A-1591-4074-8163-B2AD8862A3BF}"/>
              </a:ext>
            </a:extLst>
          </p:cNvPr>
          <p:cNvPicPr>
            <a:picLocks noChangeAspect="1"/>
          </p:cNvPicPr>
          <p:nvPr userDrawn="1"/>
        </p:nvPicPr>
        <p:blipFill>
          <a:blip r:embed="rId2"/>
          <a:stretch>
            <a:fillRect/>
          </a:stretch>
        </p:blipFill>
        <p:spPr>
          <a:xfrm>
            <a:off x="1283226" y="2406324"/>
            <a:ext cx="3237575" cy="3223914"/>
          </a:xfrm>
          <a:prstGeom prst="rect">
            <a:avLst/>
          </a:prstGeom>
        </p:spPr>
      </p:pic>
      <p:sp>
        <p:nvSpPr>
          <p:cNvPr id="3" name="Date Placeholder 2">
            <a:extLst>
              <a:ext uri="{FF2B5EF4-FFF2-40B4-BE49-F238E27FC236}">
                <a16:creationId xmlns:a16="http://schemas.microsoft.com/office/drawing/2014/main" id="{756C4618-6C78-A740-B009-D9FAAE876524}"/>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26676-E6A5-D24A-8752-3EF0DD1CBEAC}" type="datetimeFigureOut">
              <a:rPr lang="en-US" smtClean="0"/>
              <a:pPr/>
              <a:t>5/5/2022</a:t>
            </a:fld>
            <a:endParaRPr lang="en-US"/>
          </a:p>
        </p:txBody>
      </p:sp>
      <p:sp>
        <p:nvSpPr>
          <p:cNvPr id="4" name="Footer Placeholder 3">
            <a:extLst>
              <a:ext uri="{FF2B5EF4-FFF2-40B4-BE49-F238E27FC236}">
                <a16:creationId xmlns:a16="http://schemas.microsoft.com/office/drawing/2014/main" id="{584126EB-F29B-4448-8AE3-8101C0FA62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50BA1-2506-084A-BDBA-0ECB94C9436C}"/>
              </a:ext>
            </a:extLst>
          </p:cNvPr>
          <p:cNvSpPr>
            <a:spLocks noGrp="1"/>
          </p:cNvSpPr>
          <p:nvPr>
            <p:ph type="sldNum" sz="quarter" idx="12"/>
          </p:nvPr>
        </p:nvSpPr>
        <p:spPr/>
        <p:txBody>
          <a:bodyPr/>
          <a:lstStyle/>
          <a:p>
            <a:fld id="{19C562EA-D8B3-F044-8AAD-E4C2F5766C3A}" type="slidenum">
              <a:rPr lang="en-US" smtClean="0"/>
              <a:t>‹#›</a:t>
            </a:fld>
            <a:endParaRPr lang="en-US"/>
          </a:p>
        </p:txBody>
      </p:sp>
      <p:sp>
        <p:nvSpPr>
          <p:cNvPr id="14" name="Picture Placeholder 13">
            <a:extLst>
              <a:ext uri="{FF2B5EF4-FFF2-40B4-BE49-F238E27FC236}">
                <a16:creationId xmlns:a16="http://schemas.microsoft.com/office/drawing/2014/main" id="{257D6154-85C1-2F40-8E72-26933AA41506}"/>
              </a:ext>
            </a:extLst>
          </p:cNvPr>
          <p:cNvSpPr>
            <a:spLocks noGrp="1"/>
          </p:cNvSpPr>
          <p:nvPr>
            <p:ph type="pic" sz="quarter" idx="13"/>
          </p:nvPr>
        </p:nvSpPr>
        <p:spPr>
          <a:xfrm>
            <a:off x="1518546" y="2517169"/>
            <a:ext cx="2878793" cy="2887038"/>
          </a:xfrm>
          <a:prstGeom prst="ellipse">
            <a:avLst/>
          </a:prstGeom>
        </p:spPr>
        <p:txBody>
          <a:bodyPr/>
          <a:lstStyle/>
          <a:p>
            <a:r>
              <a:rPr lang="en-US"/>
              <a:t>Click icon to add picture</a:t>
            </a:r>
            <a:endParaRPr lang="en-US" dirty="0"/>
          </a:p>
        </p:txBody>
      </p:sp>
      <p:sp>
        <p:nvSpPr>
          <p:cNvPr id="17" name="Subtitle 2">
            <a:extLst>
              <a:ext uri="{FF2B5EF4-FFF2-40B4-BE49-F238E27FC236}">
                <a16:creationId xmlns:a16="http://schemas.microsoft.com/office/drawing/2014/main" id="{23EDE378-5DF6-3940-8DFF-89C864FA2589}"/>
              </a:ext>
            </a:extLst>
          </p:cNvPr>
          <p:cNvSpPr>
            <a:spLocks noGrp="1"/>
          </p:cNvSpPr>
          <p:nvPr>
            <p:ph type="subTitle" idx="1"/>
          </p:nvPr>
        </p:nvSpPr>
        <p:spPr>
          <a:xfrm>
            <a:off x="5751558" y="2645664"/>
            <a:ext cx="5157216" cy="2929128"/>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69C9A013-0267-4C6C-A292-6BAD0BE1C322}"/>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622966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6C4618-6C78-A740-B009-D9FAAE876524}"/>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26676-E6A5-D24A-8752-3EF0DD1CBEAC}" type="datetimeFigureOut">
              <a:rPr lang="en-US" smtClean="0"/>
              <a:pPr/>
              <a:t>5/5/2022</a:t>
            </a:fld>
            <a:endParaRPr lang="en-US"/>
          </a:p>
        </p:txBody>
      </p:sp>
      <p:sp>
        <p:nvSpPr>
          <p:cNvPr id="4" name="Footer Placeholder 3">
            <a:extLst>
              <a:ext uri="{FF2B5EF4-FFF2-40B4-BE49-F238E27FC236}">
                <a16:creationId xmlns:a16="http://schemas.microsoft.com/office/drawing/2014/main" id="{584126EB-F29B-4448-8AE3-8101C0FA62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50BA1-2506-084A-BDBA-0ECB94C9436C}"/>
              </a:ext>
            </a:extLst>
          </p:cNvPr>
          <p:cNvSpPr>
            <a:spLocks noGrp="1"/>
          </p:cNvSpPr>
          <p:nvPr>
            <p:ph type="sldNum" sz="quarter" idx="12"/>
          </p:nvPr>
        </p:nvSpPr>
        <p:spPr/>
        <p:txBody>
          <a:bodyPr/>
          <a:lstStyle/>
          <a:p>
            <a:fld id="{19C562EA-D8B3-F044-8AAD-E4C2F5766C3A}" type="slidenum">
              <a:rPr lang="en-US" smtClean="0"/>
              <a:t>‹#›</a:t>
            </a:fld>
            <a:endParaRPr lang="en-US"/>
          </a:p>
        </p:txBody>
      </p:sp>
      <p:sp>
        <p:nvSpPr>
          <p:cNvPr id="14" name="Picture Placeholder 13">
            <a:extLst>
              <a:ext uri="{FF2B5EF4-FFF2-40B4-BE49-F238E27FC236}">
                <a16:creationId xmlns:a16="http://schemas.microsoft.com/office/drawing/2014/main" id="{257D6154-85C1-2F40-8E72-26933AA41506}"/>
              </a:ext>
            </a:extLst>
          </p:cNvPr>
          <p:cNvSpPr>
            <a:spLocks noGrp="1"/>
          </p:cNvSpPr>
          <p:nvPr>
            <p:ph type="pic" sz="quarter" idx="13"/>
          </p:nvPr>
        </p:nvSpPr>
        <p:spPr>
          <a:xfrm>
            <a:off x="1722093" y="1819678"/>
            <a:ext cx="2136666" cy="2141186"/>
          </a:xfrm>
          <a:prstGeom prst="ellipse">
            <a:avLst/>
          </a:prstGeom>
        </p:spPr>
        <p:txBody>
          <a:bodyPr>
            <a:normAutofit/>
          </a:bodyPr>
          <a:lstStyle>
            <a:lvl1pPr>
              <a:defRPr sz="2000"/>
            </a:lvl1pPr>
          </a:lstStyle>
          <a:p>
            <a:r>
              <a:rPr lang="en-US"/>
              <a:t>Click icon to add picture</a:t>
            </a:r>
            <a:endParaRPr lang="en-US" dirty="0"/>
          </a:p>
        </p:txBody>
      </p:sp>
      <p:sp>
        <p:nvSpPr>
          <p:cNvPr id="17" name="Subtitle 2">
            <a:extLst>
              <a:ext uri="{FF2B5EF4-FFF2-40B4-BE49-F238E27FC236}">
                <a16:creationId xmlns:a16="http://schemas.microsoft.com/office/drawing/2014/main" id="{23EDE378-5DF6-3940-8DFF-89C864FA2589}"/>
              </a:ext>
            </a:extLst>
          </p:cNvPr>
          <p:cNvSpPr>
            <a:spLocks noGrp="1"/>
          </p:cNvSpPr>
          <p:nvPr>
            <p:ph type="subTitle" idx="1" hasCustomPrompt="1"/>
          </p:nvPr>
        </p:nvSpPr>
        <p:spPr>
          <a:xfrm>
            <a:off x="1496550" y="4695542"/>
            <a:ext cx="2587752" cy="988978"/>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subtext</a:t>
            </a:r>
          </a:p>
        </p:txBody>
      </p:sp>
      <p:sp>
        <p:nvSpPr>
          <p:cNvPr id="10" name="Picture Placeholder 13">
            <a:extLst>
              <a:ext uri="{FF2B5EF4-FFF2-40B4-BE49-F238E27FC236}">
                <a16:creationId xmlns:a16="http://schemas.microsoft.com/office/drawing/2014/main" id="{57602703-C6C3-2A4F-813D-B31A70AEDCF3}"/>
              </a:ext>
            </a:extLst>
          </p:cNvPr>
          <p:cNvSpPr>
            <a:spLocks noGrp="1"/>
          </p:cNvSpPr>
          <p:nvPr>
            <p:ph type="pic" sz="quarter" idx="14"/>
          </p:nvPr>
        </p:nvSpPr>
        <p:spPr>
          <a:xfrm>
            <a:off x="5123661" y="1819678"/>
            <a:ext cx="2136666" cy="2141186"/>
          </a:xfrm>
          <a:prstGeom prst="ellipse">
            <a:avLst/>
          </a:prstGeom>
        </p:spPr>
        <p:txBody>
          <a:bodyPr>
            <a:normAutofit/>
          </a:bodyPr>
          <a:lstStyle>
            <a:lvl1pPr>
              <a:defRPr sz="2000"/>
            </a:lvl1pPr>
          </a:lstStyle>
          <a:p>
            <a:r>
              <a:rPr lang="en-US"/>
              <a:t>Click icon to add picture</a:t>
            </a:r>
            <a:endParaRPr lang="en-US" dirty="0"/>
          </a:p>
        </p:txBody>
      </p:sp>
      <p:sp>
        <p:nvSpPr>
          <p:cNvPr id="13" name="Picture Placeholder 13">
            <a:extLst>
              <a:ext uri="{FF2B5EF4-FFF2-40B4-BE49-F238E27FC236}">
                <a16:creationId xmlns:a16="http://schemas.microsoft.com/office/drawing/2014/main" id="{6D4F4595-4821-5C47-9E13-F7DB8111D670}"/>
              </a:ext>
            </a:extLst>
          </p:cNvPr>
          <p:cNvSpPr>
            <a:spLocks noGrp="1"/>
          </p:cNvSpPr>
          <p:nvPr>
            <p:ph type="pic" sz="quarter" idx="15"/>
          </p:nvPr>
        </p:nvSpPr>
        <p:spPr>
          <a:xfrm>
            <a:off x="8452077" y="1819678"/>
            <a:ext cx="2136666" cy="2141186"/>
          </a:xfrm>
          <a:prstGeom prst="ellipse">
            <a:avLst/>
          </a:prstGeom>
        </p:spPr>
        <p:txBody>
          <a:bodyPr>
            <a:normAutofit/>
          </a:bodyPr>
          <a:lstStyle>
            <a:lvl1pPr>
              <a:defRPr sz="2000"/>
            </a:lvl1pPr>
          </a:lstStyle>
          <a:p>
            <a:r>
              <a:rPr lang="en-US"/>
              <a:t>Click icon to add picture</a:t>
            </a:r>
            <a:endParaRPr lang="en-US" dirty="0"/>
          </a:p>
        </p:txBody>
      </p:sp>
      <p:sp>
        <p:nvSpPr>
          <p:cNvPr id="24" name="Text Placeholder 23">
            <a:extLst>
              <a:ext uri="{FF2B5EF4-FFF2-40B4-BE49-F238E27FC236}">
                <a16:creationId xmlns:a16="http://schemas.microsoft.com/office/drawing/2014/main" id="{DFCF6EC5-9713-0241-BA6C-F35FF31EAEC0}"/>
              </a:ext>
            </a:extLst>
          </p:cNvPr>
          <p:cNvSpPr>
            <a:spLocks noGrp="1"/>
          </p:cNvSpPr>
          <p:nvPr>
            <p:ph type="body" sz="quarter" idx="16" hasCustomPrompt="1"/>
          </p:nvPr>
        </p:nvSpPr>
        <p:spPr>
          <a:xfrm>
            <a:off x="4888274" y="4049430"/>
            <a:ext cx="2607439" cy="646112"/>
          </a:xfrm>
        </p:spPr>
        <p:txBody>
          <a:bodyPr>
            <a:noAutofit/>
          </a:bodyPr>
          <a:lstStyle>
            <a:lvl1pPr marL="0" indent="0">
              <a:buNone/>
              <a:defRPr lang="en-US" sz="2000" b="1" kern="1200" dirty="0">
                <a:solidFill>
                  <a:schemeClr val="tx1"/>
                </a:solidFill>
                <a:latin typeface="Raleway Medium" panose="020B0603030101060003" pitchFamily="34" charset="77"/>
                <a:ea typeface="+mj-ea"/>
                <a:cs typeface="+mj-cs"/>
              </a:defRPr>
            </a:lvl1pPr>
          </a:lstStyle>
          <a:p>
            <a:pPr lvl="0"/>
            <a:r>
              <a:rPr lang="en-US" dirty="0"/>
              <a:t>Click to edit text</a:t>
            </a:r>
          </a:p>
        </p:txBody>
      </p:sp>
      <p:sp>
        <p:nvSpPr>
          <p:cNvPr id="25" name="Text Placeholder 23">
            <a:extLst>
              <a:ext uri="{FF2B5EF4-FFF2-40B4-BE49-F238E27FC236}">
                <a16:creationId xmlns:a16="http://schemas.microsoft.com/office/drawing/2014/main" id="{720D5115-105E-2D43-AAF7-95E9D13C8219}"/>
              </a:ext>
            </a:extLst>
          </p:cNvPr>
          <p:cNvSpPr>
            <a:spLocks noGrp="1"/>
          </p:cNvSpPr>
          <p:nvPr>
            <p:ph type="body" sz="quarter" idx="17" hasCustomPrompt="1"/>
          </p:nvPr>
        </p:nvSpPr>
        <p:spPr>
          <a:xfrm>
            <a:off x="8048163" y="4049430"/>
            <a:ext cx="2607439" cy="646112"/>
          </a:xfrm>
        </p:spPr>
        <p:txBody>
          <a:bodyPr>
            <a:noAutofit/>
          </a:bodyPr>
          <a:lstStyle>
            <a:lvl1pPr marL="0" indent="0">
              <a:buNone/>
              <a:defRPr lang="en-US" sz="2000" b="1" kern="1200" dirty="0">
                <a:solidFill>
                  <a:schemeClr val="tx1"/>
                </a:solidFill>
                <a:latin typeface="Raleway Medium" panose="020B0603030101060003" pitchFamily="34" charset="77"/>
                <a:ea typeface="+mj-ea"/>
                <a:cs typeface="+mj-cs"/>
              </a:defRPr>
            </a:lvl1pPr>
          </a:lstStyle>
          <a:p>
            <a:pPr lvl="0"/>
            <a:r>
              <a:rPr lang="en-US" dirty="0"/>
              <a:t>Click to edit text</a:t>
            </a:r>
          </a:p>
        </p:txBody>
      </p:sp>
      <p:sp>
        <p:nvSpPr>
          <p:cNvPr id="27" name="Text Placeholder 26">
            <a:extLst>
              <a:ext uri="{FF2B5EF4-FFF2-40B4-BE49-F238E27FC236}">
                <a16:creationId xmlns:a16="http://schemas.microsoft.com/office/drawing/2014/main" id="{DDC90E0E-E5A7-9246-B946-6A20B3621A3D}"/>
              </a:ext>
            </a:extLst>
          </p:cNvPr>
          <p:cNvSpPr>
            <a:spLocks noGrp="1"/>
          </p:cNvSpPr>
          <p:nvPr>
            <p:ph type="body" sz="quarter" idx="18" hasCustomPrompt="1"/>
          </p:nvPr>
        </p:nvSpPr>
        <p:spPr>
          <a:xfrm>
            <a:off x="4887913" y="4695825"/>
            <a:ext cx="2608262" cy="988695"/>
          </a:xfrm>
        </p:spPr>
        <p:txBody>
          <a:bodyPr>
            <a:normAutofit/>
          </a:bodyPr>
          <a:lstStyle>
            <a:lvl1pPr marL="0" indent="0">
              <a:buNone/>
              <a:defRPr lang="en-US" sz="1600" kern="1200" dirty="0">
                <a:solidFill>
                  <a:schemeClr val="tx1"/>
                </a:solidFill>
                <a:latin typeface="Raleway Medium" panose="020B0603030101060003" pitchFamily="34" charset="77"/>
                <a:ea typeface="+mn-ea"/>
                <a:cs typeface="+mn-cs"/>
              </a:defRPr>
            </a:lvl1pPr>
          </a:lstStyle>
          <a:p>
            <a:r>
              <a:rPr lang="en-US" dirty="0"/>
              <a:t>Click to edit subtext</a:t>
            </a:r>
          </a:p>
        </p:txBody>
      </p:sp>
      <p:sp>
        <p:nvSpPr>
          <p:cNvPr id="28" name="Text Placeholder 26">
            <a:extLst>
              <a:ext uri="{FF2B5EF4-FFF2-40B4-BE49-F238E27FC236}">
                <a16:creationId xmlns:a16="http://schemas.microsoft.com/office/drawing/2014/main" id="{5D984640-4A85-CA4B-8802-9C42BEFC7655}"/>
              </a:ext>
            </a:extLst>
          </p:cNvPr>
          <p:cNvSpPr>
            <a:spLocks noGrp="1"/>
          </p:cNvSpPr>
          <p:nvPr>
            <p:ph type="body" sz="quarter" idx="19" hasCustomPrompt="1"/>
          </p:nvPr>
        </p:nvSpPr>
        <p:spPr>
          <a:xfrm>
            <a:off x="8047802" y="4695825"/>
            <a:ext cx="2608262" cy="988695"/>
          </a:xfrm>
        </p:spPr>
        <p:txBody>
          <a:bodyPr>
            <a:normAutofit/>
          </a:bodyPr>
          <a:lstStyle>
            <a:lvl1pPr marL="0" indent="0">
              <a:buNone/>
              <a:defRPr lang="en-US" sz="1600" kern="1200" dirty="0">
                <a:solidFill>
                  <a:schemeClr val="tx1"/>
                </a:solidFill>
                <a:latin typeface="Raleway Medium" panose="020B0603030101060003" pitchFamily="34" charset="77"/>
                <a:ea typeface="+mn-ea"/>
                <a:cs typeface="+mn-cs"/>
              </a:defRPr>
            </a:lvl1pPr>
          </a:lstStyle>
          <a:p>
            <a:r>
              <a:rPr lang="en-US" dirty="0"/>
              <a:t>Click to edit subtext</a:t>
            </a:r>
          </a:p>
        </p:txBody>
      </p:sp>
      <p:sp>
        <p:nvSpPr>
          <p:cNvPr id="30" name="Text Placeholder 23">
            <a:extLst>
              <a:ext uri="{FF2B5EF4-FFF2-40B4-BE49-F238E27FC236}">
                <a16:creationId xmlns:a16="http://schemas.microsoft.com/office/drawing/2014/main" id="{222BA70C-5914-2446-BA54-08CF2295DF0C}"/>
              </a:ext>
            </a:extLst>
          </p:cNvPr>
          <p:cNvSpPr>
            <a:spLocks noGrp="1"/>
          </p:cNvSpPr>
          <p:nvPr>
            <p:ph type="body" sz="quarter" idx="20" hasCustomPrompt="1"/>
          </p:nvPr>
        </p:nvSpPr>
        <p:spPr>
          <a:xfrm>
            <a:off x="1485317" y="4049430"/>
            <a:ext cx="2607439" cy="646112"/>
          </a:xfrm>
        </p:spPr>
        <p:txBody>
          <a:bodyPr>
            <a:noAutofit/>
          </a:bodyPr>
          <a:lstStyle>
            <a:lvl1pPr marL="0" indent="0">
              <a:buNone/>
              <a:defRPr lang="en-US" sz="2000" b="1" kern="1200" dirty="0">
                <a:solidFill>
                  <a:schemeClr val="tx1"/>
                </a:solidFill>
                <a:latin typeface="Raleway Medium" panose="020B0603030101060003" pitchFamily="34" charset="77"/>
                <a:ea typeface="+mj-ea"/>
                <a:cs typeface="+mj-cs"/>
              </a:defRPr>
            </a:lvl1pPr>
          </a:lstStyle>
          <a:p>
            <a:pPr lvl="0"/>
            <a:r>
              <a:rPr lang="en-US" dirty="0"/>
              <a:t>Click to edit text</a:t>
            </a:r>
          </a:p>
        </p:txBody>
      </p:sp>
      <p:sp>
        <p:nvSpPr>
          <p:cNvPr id="2" name="Title 1">
            <a:extLst>
              <a:ext uri="{FF2B5EF4-FFF2-40B4-BE49-F238E27FC236}">
                <a16:creationId xmlns:a16="http://schemas.microsoft.com/office/drawing/2014/main" id="{6FEC576C-7625-4CDF-85FA-D470C7FFC98C}"/>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299708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DC725-C6A4-7C43-B32A-FDA037D14965}"/>
              </a:ext>
            </a:extLst>
          </p:cNvPr>
          <p:cNvSpPr>
            <a:spLocks noGrp="1"/>
          </p:cNvSpPr>
          <p:nvPr>
            <p:ph type="title"/>
          </p:nvPr>
        </p:nvSpPr>
        <p:spPr>
          <a:xfrm>
            <a:off x="838200" y="1764067"/>
            <a:ext cx="8415130" cy="872425"/>
          </a:xfrm>
        </p:spPr>
        <p:txBody>
          <a:bodyPr/>
          <a:lstStyle>
            <a:lvl1pPr>
              <a:defRPr b="1">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1CE6CCB-5AC6-0E4E-B8E3-BA89B401FFB6}"/>
              </a:ext>
            </a:extLst>
          </p:cNvPr>
          <p:cNvSpPr>
            <a:spLocks noGrp="1"/>
          </p:cNvSpPr>
          <p:nvPr>
            <p:ph idx="1"/>
          </p:nvPr>
        </p:nvSpPr>
        <p:spPr>
          <a:xfrm>
            <a:off x="838200" y="2773017"/>
            <a:ext cx="10515600" cy="3256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26EF41-36F9-A547-B4DE-4504550981D4}"/>
              </a:ext>
            </a:extLst>
          </p:cNvPr>
          <p:cNvSpPr>
            <a:spLocks noGrp="1"/>
          </p:cNvSpPr>
          <p:nvPr>
            <p:ph type="dt" sz="half" idx="10"/>
          </p:nvPr>
        </p:nvSpPr>
        <p:spPr/>
        <p:txBody>
          <a:bodyPr/>
          <a:lstStyle/>
          <a:p>
            <a:fld id="{8FF26676-E6A5-D24A-8752-3EF0DD1CBEAC}" type="datetimeFigureOut">
              <a:rPr lang="en-US" smtClean="0"/>
              <a:t>5/5/2022</a:t>
            </a:fld>
            <a:endParaRPr lang="en-US"/>
          </a:p>
        </p:txBody>
      </p:sp>
      <p:sp>
        <p:nvSpPr>
          <p:cNvPr id="5" name="Footer Placeholder 4">
            <a:extLst>
              <a:ext uri="{FF2B5EF4-FFF2-40B4-BE49-F238E27FC236}">
                <a16:creationId xmlns:a16="http://schemas.microsoft.com/office/drawing/2014/main" id="{3D1BC10F-CD55-8246-8045-ED6C7B5BC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3D08C-77CE-A145-A0CF-AD5BFFD04832}"/>
              </a:ext>
            </a:extLst>
          </p:cNvPr>
          <p:cNvSpPr>
            <a:spLocks noGrp="1"/>
          </p:cNvSpPr>
          <p:nvPr>
            <p:ph type="sldNum" sz="quarter" idx="12"/>
          </p:nvPr>
        </p:nvSpPr>
        <p:spPr/>
        <p:txBody>
          <a:bodyPr/>
          <a:lstStyle/>
          <a:p>
            <a:fld id="{19C562EA-D8B3-F044-8AAD-E4C2F5766C3A}" type="slidenum">
              <a:rPr lang="en-US" smtClean="0"/>
              <a:t>‹#›</a:t>
            </a:fld>
            <a:endParaRPr lang="en-US"/>
          </a:p>
        </p:txBody>
      </p:sp>
      <p:pic>
        <p:nvPicPr>
          <p:cNvPr id="9" name="Picture 8" descr="Logo&#10;&#10;Description automatically generated with low confidence">
            <a:extLst>
              <a:ext uri="{FF2B5EF4-FFF2-40B4-BE49-F238E27FC236}">
                <a16:creationId xmlns:a16="http://schemas.microsoft.com/office/drawing/2014/main" id="{1CCD724A-98C1-5846-924D-03C63D3271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63682" y="6098442"/>
            <a:ext cx="1536244" cy="623032"/>
          </a:xfrm>
          <a:prstGeom prst="rect">
            <a:avLst/>
          </a:prstGeom>
        </p:spPr>
      </p:pic>
    </p:spTree>
    <p:extLst>
      <p:ext uri="{BB962C8B-B14F-4D97-AF65-F5344CB8AC3E}">
        <p14:creationId xmlns:p14="http://schemas.microsoft.com/office/powerpoint/2010/main" val="658562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6C4618-6C78-A740-B009-D9FAAE876524}"/>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26676-E6A5-D24A-8752-3EF0DD1CBEAC}" type="datetimeFigureOut">
              <a:rPr lang="en-US" smtClean="0"/>
              <a:pPr/>
              <a:t>5/5/2022</a:t>
            </a:fld>
            <a:endParaRPr lang="en-US"/>
          </a:p>
        </p:txBody>
      </p:sp>
      <p:sp>
        <p:nvSpPr>
          <p:cNvPr id="4" name="Footer Placeholder 3">
            <a:extLst>
              <a:ext uri="{FF2B5EF4-FFF2-40B4-BE49-F238E27FC236}">
                <a16:creationId xmlns:a16="http://schemas.microsoft.com/office/drawing/2014/main" id="{584126EB-F29B-4448-8AE3-8101C0FA62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50BA1-2506-084A-BDBA-0ECB94C9436C}"/>
              </a:ext>
            </a:extLst>
          </p:cNvPr>
          <p:cNvSpPr>
            <a:spLocks noGrp="1"/>
          </p:cNvSpPr>
          <p:nvPr>
            <p:ph type="sldNum" sz="quarter" idx="12"/>
          </p:nvPr>
        </p:nvSpPr>
        <p:spPr/>
        <p:txBody>
          <a:bodyPr/>
          <a:lstStyle/>
          <a:p>
            <a:fld id="{19C562EA-D8B3-F044-8AAD-E4C2F5766C3A}" type="slidenum">
              <a:rPr lang="en-US" smtClean="0"/>
              <a:t>‹#›</a:t>
            </a:fld>
            <a:endParaRPr lang="en-US"/>
          </a:p>
        </p:txBody>
      </p:sp>
      <p:sp>
        <p:nvSpPr>
          <p:cNvPr id="30" name="Text Placeholder 23">
            <a:extLst>
              <a:ext uri="{FF2B5EF4-FFF2-40B4-BE49-F238E27FC236}">
                <a16:creationId xmlns:a16="http://schemas.microsoft.com/office/drawing/2014/main" id="{222BA70C-5914-2446-BA54-08CF2295DF0C}"/>
              </a:ext>
            </a:extLst>
          </p:cNvPr>
          <p:cNvSpPr>
            <a:spLocks noGrp="1"/>
          </p:cNvSpPr>
          <p:nvPr>
            <p:ph type="body" sz="quarter" idx="20" hasCustomPrompt="1"/>
          </p:nvPr>
        </p:nvSpPr>
        <p:spPr>
          <a:xfrm>
            <a:off x="946602" y="4128764"/>
            <a:ext cx="2378489" cy="646112"/>
          </a:xfrm>
        </p:spPr>
        <p:txBody>
          <a:bodyPr>
            <a:noAutofit/>
          </a:bodyPr>
          <a:lstStyle>
            <a:lvl1pPr marL="0" indent="0">
              <a:buNone/>
              <a:defRPr lang="en-US" sz="2000" b="1" kern="1200" dirty="0">
                <a:solidFill>
                  <a:schemeClr val="tx1"/>
                </a:solidFill>
                <a:latin typeface="Raleway Medium" panose="020B0603030101060003" pitchFamily="34" charset="77"/>
                <a:ea typeface="+mj-ea"/>
                <a:cs typeface="+mj-cs"/>
              </a:defRPr>
            </a:lvl1pPr>
          </a:lstStyle>
          <a:p>
            <a:pPr lvl="0"/>
            <a:r>
              <a:rPr lang="en-US" dirty="0"/>
              <a:t>Click to edit text</a:t>
            </a:r>
          </a:p>
        </p:txBody>
      </p:sp>
      <p:sp>
        <p:nvSpPr>
          <p:cNvPr id="2" name="Title 1">
            <a:extLst>
              <a:ext uri="{FF2B5EF4-FFF2-40B4-BE49-F238E27FC236}">
                <a16:creationId xmlns:a16="http://schemas.microsoft.com/office/drawing/2014/main" id="{C5E748BF-3FE1-4330-947E-57F3B7558D56}"/>
              </a:ext>
            </a:extLst>
          </p:cNvPr>
          <p:cNvSpPr>
            <a:spLocks noGrp="1"/>
          </p:cNvSpPr>
          <p:nvPr>
            <p:ph type="title"/>
          </p:nvPr>
        </p:nvSpPr>
        <p:spPr/>
        <p:txBody>
          <a:bodyPr/>
          <a:lstStyle/>
          <a:p>
            <a:r>
              <a:rPr lang="en-US"/>
              <a:t>Click to edit Master title style</a:t>
            </a:r>
            <a:endParaRPr lang="en-CA"/>
          </a:p>
        </p:txBody>
      </p:sp>
      <p:sp>
        <p:nvSpPr>
          <p:cNvPr id="16" name="Text Placeholder 23">
            <a:extLst>
              <a:ext uri="{FF2B5EF4-FFF2-40B4-BE49-F238E27FC236}">
                <a16:creationId xmlns:a16="http://schemas.microsoft.com/office/drawing/2014/main" id="{142DBCBB-6263-4313-B268-CB09C793B5B6}"/>
              </a:ext>
            </a:extLst>
          </p:cNvPr>
          <p:cNvSpPr>
            <a:spLocks noGrp="1"/>
          </p:cNvSpPr>
          <p:nvPr>
            <p:ph type="body" sz="quarter" idx="22" hasCustomPrompt="1"/>
          </p:nvPr>
        </p:nvSpPr>
        <p:spPr>
          <a:xfrm>
            <a:off x="3576411" y="4128764"/>
            <a:ext cx="2378489" cy="646112"/>
          </a:xfrm>
        </p:spPr>
        <p:txBody>
          <a:bodyPr>
            <a:noAutofit/>
          </a:bodyPr>
          <a:lstStyle>
            <a:lvl1pPr marL="0" indent="0">
              <a:buNone/>
              <a:defRPr lang="en-US" sz="2000" b="1" kern="1200" dirty="0">
                <a:solidFill>
                  <a:schemeClr val="tx1"/>
                </a:solidFill>
                <a:latin typeface="Raleway Medium" panose="020B0603030101060003" pitchFamily="34" charset="77"/>
                <a:ea typeface="+mj-ea"/>
                <a:cs typeface="+mj-cs"/>
              </a:defRPr>
            </a:lvl1pPr>
          </a:lstStyle>
          <a:p>
            <a:pPr lvl="0"/>
            <a:r>
              <a:rPr lang="en-US" dirty="0"/>
              <a:t>Click to edit text</a:t>
            </a:r>
          </a:p>
        </p:txBody>
      </p:sp>
      <p:sp>
        <p:nvSpPr>
          <p:cNvPr id="18" name="Text Placeholder 23">
            <a:extLst>
              <a:ext uri="{FF2B5EF4-FFF2-40B4-BE49-F238E27FC236}">
                <a16:creationId xmlns:a16="http://schemas.microsoft.com/office/drawing/2014/main" id="{A4D8F8C4-7AE5-473A-A82C-A1A09C709982}"/>
              </a:ext>
            </a:extLst>
          </p:cNvPr>
          <p:cNvSpPr>
            <a:spLocks noGrp="1"/>
          </p:cNvSpPr>
          <p:nvPr>
            <p:ph type="body" sz="quarter" idx="23" hasCustomPrompt="1"/>
          </p:nvPr>
        </p:nvSpPr>
        <p:spPr>
          <a:xfrm>
            <a:off x="6144153" y="4128764"/>
            <a:ext cx="2378489" cy="646112"/>
          </a:xfrm>
        </p:spPr>
        <p:txBody>
          <a:bodyPr>
            <a:noAutofit/>
          </a:bodyPr>
          <a:lstStyle>
            <a:lvl1pPr marL="0" indent="0">
              <a:buNone/>
              <a:defRPr lang="en-US" sz="2000" b="1" kern="1200" dirty="0">
                <a:solidFill>
                  <a:schemeClr val="tx1"/>
                </a:solidFill>
                <a:latin typeface="Raleway Medium" panose="020B0603030101060003" pitchFamily="34" charset="77"/>
                <a:ea typeface="+mj-ea"/>
                <a:cs typeface="+mj-cs"/>
              </a:defRPr>
            </a:lvl1pPr>
          </a:lstStyle>
          <a:p>
            <a:pPr lvl="0"/>
            <a:r>
              <a:rPr lang="en-US" dirty="0"/>
              <a:t>Click to edit text</a:t>
            </a:r>
          </a:p>
        </p:txBody>
      </p:sp>
      <p:sp>
        <p:nvSpPr>
          <p:cNvPr id="19" name="Text Placeholder 23">
            <a:extLst>
              <a:ext uri="{FF2B5EF4-FFF2-40B4-BE49-F238E27FC236}">
                <a16:creationId xmlns:a16="http://schemas.microsoft.com/office/drawing/2014/main" id="{ACE41468-132E-4CC1-88AC-7C8AC8C41C70}"/>
              </a:ext>
            </a:extLst>
          </p:cNvPr>
          <p:cNvSpPr>
            <a:spLocks noGrp="1"/>
          </p:cNvSpPr>
          <p:nvPr>
            <p:ph type="body" sz="quarter" idx="24" hasCustomPrompt="1"/>
          </p:nvPr>
        </p:nvSpPr>
        <p:spPr>
          <a:xfrm>
            <a:off x="8771161" y="4120563"/>
            <a:ext cx="2378489" cy="646112"/>
          </a:xfrm>
        </p:spPr>
        <p:txBody>
          <a:bodyPr>
            <a:noAutofit/>
          </a:bodyPr>
          <a:lstStyle>
            <a:lvl1pPr marL="0" indent="0">
              <a:buNone/>
              <a:defRPr lang="en-US" sz="2000" b="1" kern="1200" dirty="0">
                <a:solidFill>
                  <a:schemeClr val="tx1"/>
                </a:solidFill>
                <a:latin typeface="Raleway Medium" panose="020B0603030101060003" pitchFamily="34" charset="77"/>
                <a:ea typeface="+mj-ea"/>
                <a:cs typeface="+mj-cs"/>
              </a:defRPr>
            </a:lvl1pPr>
          </a:lstStyle>
          <a:p>
            <a:pPr lvl="0"/>
            <a:r>
              <a:rPr lang="en-US" dirty="0"/>
              <a:t>Click to edit text</a:t>
            </a:r>
          </a:p>
        </p:txBody>
      </p:sp>
      <p:sp>
        <p:nvSpPr>
          <p:cNvPr id="15" name="Picture Placeholder 13">
            <a:extLst>
              <a:ext uri="{FF2B5EF4-FFF2-40B4-BE49-F238E27FC236}">
                <a16:creationId xmlns:a16="http://schemas.microsoft.com/office/drawing/2014/main" id="{63D2B18D-3B4B-4F03-B1A7-670FD7883769}"/>
              </a:ext>
            </a:extLst>
          </p:cNvPr>
          <p:cNvSpPr>
            <a:spLocks noGrp="1"/>
          </p:cNvSpPr>
          <p:nvPr>
            <p:ph type="pic" sz="quarter" idx="21"/>
          </p:nvPr>
        </p:nvSpPr>
        <p:spPr>
          <a:xfrm>
            <a:off x="8935122" y="1908244"/>
            <a:ext cx="2136666" cy="2141186"/>
          </a:xfrm>
          <a:prstGeom prst="ellipse">
            <a:avLst/>
          </a:prstGeom>
        </p:spPr>
        <p:txBody>
          <a:bodyPr>
            <a:normAutofit/>
          </a:bodyPr>
          <a:lstStyle>
            <a:lvl1pPr>
              <a:defRPr sz="2000"/>
            </a:lvl1pPr>
          </a:lstStyle>
          <a:p>
            <a:r>
              <a:rPr lang="en-US" dirty="0"/>
              <a:t>Click icon to add picture</a:t>
            </a:r>
          </a:p>
        </p:txBody>
      </p:sp>
      <p:sp>
        <p:nvSpPr>
          <p:cNvPr id="13" name="Picture Placeholder 13">
            <a:extLst>
              <a:ext uri="{FF2B5EF4-FFF2-40B4-BE49-F238E27FC236}">
                <a16:creationId xmlns:a16="http://schemas.microsoft.com/office/drawing/2014/main" id="{6D4F4595-4821-5C47-9E13-F7DB8111D670}"/>
              </a:ext>
            </a:extLst>
          </p:cNvPr>
          <p:cNvSpPr>
            <a:spLocks noGrp="1"/>
          </p:cNvSpPr>
          <p:nvPr>
            <p:ph type="pic" sz="quarter" idx="15"/>
          </p:nvPr>
        </p:nvSpPr>
        <p:spPr>
          <a:xfrm>
            <a:off x="6324600" y="1908244"/>
            <a:ext cx="2136666" cy="2141186"/>
          </a:xfrm>
          <a:prstGeom prst="ellipse">
            <a:avLst/>
          </a:prstGeom>
        </p:spPr>
        <p:txBody>
          <a:bodyPr>
            <a:normAutofit/>
          </a:bodyPr>
          <a:lstStyle>
            <a:lvl1pPr>
              <a:defRPr sz="2000"/>
            </a:lvl1pPr>
          </a:lstStyle>
          <a:p>
            <a:r>
              <a:rPr lang="en-US"/>
              <a:t>Click icon to add picture</a:t>
            </a:r>
            <a:endParaRPr lang="en-US" dirty="0"/>
          </a:p>
        </p:txBody>
      </p:sp>
      <p:sp>
        <p:nvSpPr>
          <p:cNvPr id="10" name="Picture Placeholder 13">
            <a:extLst>
              <a:ext uri="{FF2B5EF4-FFF2-40B4-BE49-F238E27FC236}">
                <a16:creationId xmlns:a16="http://schemas.microsoft.com/office/drawing/2014/main" id="{57602703-C6C3-2A4F-813D-B31A70AEDCF3}"/>
              </a:ext>
            </a:extLst>
          </p:cNvPr>
          <p:cNvSpPr>
            <a:spLocks noGrp="1"/>
          </p:cNvSpPr>
          <p:nvPr>
            <p:ph type="pic" sz="quarter" idx="14"/>
          </p:nvPr>
        </p:nvSpPr>
        <p:spPr>
          <a:xfrm>
            <a:off x="3730735" y="1908244"/>
            <a:ext cx="2136666" cy="2141186"/>
          </a:xfrm>
          <a:prstGeom prst="ellipse">
            <a:avLst/>
          </a:prstGeom>
        </p:spPr>
        <p:txBody>
          <a:bodyPr>
            <a:normAutofit/>
          </a:bodyPr>
          <a:lstStyle>
            <a:lvl1pPr>
              <a:defRPr sz="2000"/>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257D6154-85C1-2F40-8E72-26933AA41506}"/>
              </a:ext>
            </a:extLst>
          </p:cNvPr>
          <p:cNvSpPr>
            <a:spLocks noGrp="1"/>
          </p:cNvSpPr>
          <p:nvPr>
            <p:ph type="pic" sz="quarter" idx="13"/>
          </p:nvPr>
        </p:nvSpPr>
        <p:spPr>
          <a:xfrm>
            <a:off x="1067513" y="1884654"/>
            <a:ext cx="2136666" cy="2141186"/>
          </a:xfrm>
          <a:prstGeom prst="ellipse">
            <a:avLst/>
          </a:prstGeom>
        </p:spPr>
        <p:txBody>
          <a:bodyPr>
            <a:normAutofit/>
          </a:bodyPr>
          <a:lstStyle>
            <a:lvl1pPr>
              <a:defRPr sz="2000"/>
            </a:lvl1pPr>
          </a:lstStyle>
          <a:p>
            <a:r>
              <a:rPr lang="en-US" dirty="0"/>
              <a:t>Click icon to add picture</a:t>
            </a:r>
          </a:p>
        </p:txBody>
      </p:sp>
    </p:spTree>
    <p:extLst>
      <p:ext uri="{BB962C8B-B14F-4D97-AF65-F5344CB8AC3E}">
        <p14:creationId xmlns:p14="http://schemas.microsoft.com/office/powerpoint/2010/main" val="3566427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 Block Flippe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F8AF1BA-2475-46F1-A8D0-BFC03A04360E}"/>
              </a:ext>
            </a:extLst>
          </p:cNvPr>
          <p:cNvSpPr>
            <a:spLocks noGrp="1"/>
          </p:cNvSpPr>
          <p:nvPr>
            <p:ph type="dt" sz="half" idx="10"/>
          </p:nvPr>
        </p:nvSpPr>
        <p:spPr>
          <a:xfrm>
            <a:off x="3488076" y="6262654"/>
            <a:ext cx="2743200" cy="365125"/>
          </a:xfrm>
          <a:prstGeom prst="rect">
            <a:avLst/>
          </a:prstGeom>
        </p:spPr>
        <p:txBody>
          <a:bodyPr lIns="0" tIns="0" rIns="0" bIns="0" anchor="t" anchorCtr="0"/>
          <a:lstStyle>
            <a:defPPr>
              <a:defRPr lang="en-US"/>
            </a:defPPr>
            <a:lvl1pPr marL="0" algn="l" defTabSz="914400" rtl="0" eaLnBrk="1" latinLnBrk="0" hangingPunct="1">
              <a:defRPr sz="1200" kern="1200">
                <a:solidFill>
                  <a:srgbClr val="5A5A5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2B9E68-1908-468D-9A3E-A1BA63EB441E}" type="datetimeFigureOut">
              <a:rPr lang="en-US" smtClean="0"/>
              <a:pPr/>
              <a:t>5/5/2022</a:t>
            </a:fld>
            <a:endParaRPr lang="en-US"/>
          </a:p>
        </p:txBody>
      </p:sp>
      <p:sp>
        <p:nvSpPr>
          <p:cNvPr id="5" name="Slide Number Placeholder 4">
            <a:extLst>
              <a:ext uri="{FF2B5EF4-FFF2-40B4-BE49-F238E27FC236}">
                <a16:creationId xmlns:a16="http://schemas.microsoft.com/office/drawing/2014/main" id="{4D314ED4-AE4F-45CA-97C1-3431B31C4506}"/>
              </a:ext>
            </a:extLst>
          </p:cNvPr>
          <p:cNvSpPr>
            <a:spLocks noGrp="1"/>
          </p:cNvSpPr>
          <p:nvPr>
            <p:ph type="sldNum" sz="quarter" idx="12"/>
          </p:nvPr>
        </p:nvSpPr>
        <p:spPr>
          <a:xfrm>
            <a:off x="6617523" y="6246689"/>
            <a:ext cx="2743200" cy="365125"/>
          </a:xfrm>
          <a:prstGeom prst="rect">
            <a:avLst/>
          </a:prstGeom>
        </p:spPr>
        <p:txBody>
          <a:bodyPr/>
          <a:lstStyle/>
          <a:p>
            <a:fld id="{B2B3939E-CCA2-4AE9-A802-5B5E58793D45}" type="slidenum">
              <a:rPr lang="en-US" smtClean="0"/>
              <a:t>‹#›</a:t>
            </a:fld>
            <a:endParaRPr lang="en-US"/>
          </a:p>
        </p:txBody>
      </p:sp>
      <p:pic>
        <p:nvPicPr>
          <p:cNvPr id="18" name="Picture 17">
            <a:extLst>
              <a:ext uri="{FF2B5EF4-FFF2-40B4-BE49-F238E27FC236}">
                <a16:creationId xmlns:a16="http://schemas.microsoft.com/office/drawing/2014/main" id="{6FBA7598-4C8C-4C51-A9C0-15FF9647DDA5}"/>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7707" y="1322070"/>
            <a:ext cx="7664386" cy="4555841"/>
          </a:xfrm>
          <a:prstGeom prst="rect">
            <a:avLst/>
          </a:prstGeom>
        </p:spPr>
      </p:pic>
      <p:sp>
        <p:nvSpPr>
          <p:cNvPr id="25" name="Text Placeholder 24">
            <a:extLst>
              <a:ext uri="{FF2B5EF4-FFF2-40B4-BE49-F238E27FC236}">
                <a16:creationId xmlns:a16="http://schemas.microsoft.com/office/drawing/2014/main" id="{21F73B79-4277-453F-B5A5-473D9527E3A5}"/>
              </a:ext>
            </a:extLst>
          </p:cNvPr>
          <p:cNvSpPr>
            <a:spLocks noGrp="1"/>
          </p:cNvSpPr>
          <p:nvPr>
            <p:ph type="body" sz="quarter" idx="14" hasCustomPrompt="1"/>
          </p:nvPr>
        </p:nvSpPr>
        <p:spPr>
          <a:xfrm>
            <a:off x="7875574" y="1976684"/>
            <a:ext cx="3401558" cy="274320"/>
          </a:xfrm>
        </p:spPr>
        <p:txBody>
          <a:bodyPr lIns="0" tIns="0" rIns="0" bIns="0">
            <a:noAutofit/>
          </a:bodyPr>
          <a:lstStyle>
            <a:lvl1pPr marL="0" indent="0">
              <a:buNone/>
              <a:defRPr sz="1800">
                <a:solidFill>
                  <a:srgbClr val="32323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Click to edit text</a:t>
            </a:r>
          </a:p>
        </p:txBody>
      </p:sp>
      <p:sp>
        <p:nvSpPr>
          <p:cNvPr id="28" name="Picture Placeholder 26">
            <a:extLst>
              <a:ext uri="{FF2B5EF4-FFF2-40B4-BE49-F238E27FC236}">
                <a16:creationId xmlns:a16="http://schemas.microsoft.com/office/drawing/2014/main" id="{5700E62A-94EE-43C6-941B-49B55773A9D1}"/>
              </a:ext>
            </a:extLst>
          </p:cNvPr>
          <p:cNvSpPr>
            <a:spLocks noGrp="1" noChangeAspect="1"/>
          </p:cNvSpPr>
          <p:nvPr>
            <p:ph type="pic" sz="quarter" idx="15" hasCustomPrompt="1"/>
          </p:nvPr>
        </p:nvSpPr>
        <p:spPr>
          <a:xfrm>
            <a:off x="7529300" y="1976684"/>
            <a:ext cx="274320" cy="274320"/>
          </a:xfrm>
          <a:prstGeom prst="ellipse">
            <a:avLst/>
          </a:prstGeom>
          <a:solidFill>
            <a:srgbClr val="FFC000"/>
          </a:solidFill>
        </p:spPr>
        <p:txBody>
          <a:bodyPr lIns="0" tIns="0" rIns="0" bIns="0" anchor="ctr" anchorCtr="0"/>
          <a:lstStyle>
            <a:lvl1pPr marL="0" indent="0" algn="ctr">
              <a:buNone/>
              <a:defRPr>
                <a:solidFill>
                  <a:schemeClr val="bg1"/>
                </a:solidFill>
                <a:latin typeface="+mj-lt"/>
              </a:defRPr>
            </a:lvl1pPr>
          </a:lstStyle>
          <a:p>
            <a:r>
              <a:rPr lang="en-US" dirty="0"/>
              <a:t>+</a:t>
            </a:r>
          </a:p>
        </p:txBody>
      </p:sp>
      <p:sp>
        <p:nvSpPr>
          <p:cNvPr id="30" name="Text Placeholder 29">
            <a:extLst>
              <a:ext uri="{FF2B5EF4-FFF2-40B4-BE49-F238E27FC236}">
                <a16:creationId xmlns:a16="http://schemas.microsoft.com/office/drawing/2014/main" id="{63B697D7-90F2-4592-AEE5-DFA8BF7A94CE}"/>
              </a:ext>
            </a:extLst>
          </p:cNvPr>
          <p:cNvSpPr>
            <a:spLocks noGrp="1"/>
          </p:cNvSpPr>
          <p:nvPr>
            <p:ph type="body" sz="quarter" idx="16"/>
          </p:nvPr>
        </p:nvSpPr>
        <p:spPr>
          <a:xfrm>
            <a:off x="7875573" y="2274894"/>
            <a:ext cx="3401558" cy="914400"/>
          </a:xfrm>
        </p:spPr>
        <p:txBody>
          <a:bodyPr lIns="0" tIns="0" rIns="0" bIns="0">
            <a:normAutofit/>
          </a:bodyPr>
          <a:lstStyle>
            <a:lvl1pPr marL="0" indent="0">
              <a:buNone/>
              <a:defRPr sz="1400">
                <a:solidFill>
                  <a:srgbClr val="5A5A5A"/>
                </a:solidFill>
              </a:defRPr>
            </a:lvl1pPr>
            <a:lvl2pPr marL="457200" indent="0">
              <a:buNone/>
              <a:defRPr>
                <a:solidFill>
                  <a:srgbClr val="5A5A5A"/>
                </a:solidFill>
              </a:defRPr>
            </a:lvl2pPr>
            <a:lvl3pPr marL="914400" indent="0">
              <a:buNone/>
              <a:defRPr>
                <a:solidFill>
                  <a:srgbClr val="5A5A5A"/>
                </a:solidFill>
              </a:defRPr>
            </a:lvl3pPr>
            <a:lvl4pPr marL="1371600" indent="0">
              <a:buNone/>
              <a:defRPr>
                <a:solidFill>
                  <a:srgbClr val="5A5A5A"/>
                </a:solidFill>
              </a:defRPr>
            </a:lvl4pPr>
            <a:lvl5pPr marL="1828800" indent="0">
              <a:buNone/>
              <a:defRPr>
                <a:solidFill>
                  <a:srgbClr val="5A5A5A"/>
                </a:solidFill>
              </a:defRPr>
            </a:lvl5pPr>
          </a:lstStyle>
          <a:p>
            <a:pPr lvl="0"/>
            <a:r>
              <a:rPr lang="en-US" dirty="0"/>
              <a:t>Click to edit</a:t>
            </a:r>
          </a:p>
        </p:txBody>
      </p:sp>
      <p:sp>
        <p:nvSpPr>
          <p:cNvPr id="31" name="Text Placeholder 24">
            <a:extLst>
              <a:ext uri="{FF2B5EF4-FFF2-40B4-BE49-F238E27FC236}">
                <a16:creationId xmlns:a16="http://schemas.microsoft.com/office/drawing/2014/main" id="{2D22B94C-56E1-4BD3-A2FB-162EB78392BF}"/>
              </a:ext>
            </a:extLst>
          </p:cNvPr>
          <p:cNvSpPr>
            <a:spLocks noGrp="1"/>
          </p:cNvSpPr>
          <p:nvPr>
            <p:ph type="body" sz="quarter" idx="17" hasCustomPrompt="1"/>
          </p:nvPr>
        </p:nvSpPr>
        <p:spPr>
          <a:xfrm>
            <a:off x="7875574" y="4823354"/>
            <a:ext cx="3400882" cy="274320"/>
          </a:xfrm>
        </p:spPr>
        <p:txBody>
          <a:bodyPr lIns="0" tIns="0" rIns="0" bIns="0">
            <a:noAutofit/>
          </a:bodyPr>
          <a:lstStyle>
            <a:lvl1pPr marL="0" indent="0">
              <a:buNone/>
              <a:defRPr sz="1800">
                <a:solidFill>
                  <a:srgbClr val="32323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Click to edit text</a:t>
            </a:r>
          </a:p>
        </p:txBody>
      </p:sp>
      <p:sp>
        <p:nvSpPr>
          <p:cNvPr id="32" name="Picture Placeholder 26">
            <a:extLst>
              <a:ext uri="{FF2B5EF4-FFF2-40B4-BE49-F238E27FC236}">
                <a16:creationId xmlns:a16="http://schemas.microsoft.com/office/drawing/2014/main" id="{4158E6DC-E565-42B0-BD4D-C40DA2EA5976}"/>
              </a:ext>
            </a:extLst>
          </p:cNvPr>
          <p:cNvSpPr>
            <a:spLocks noGrp="1" noChangeAspect="1"/>
          </p:cNvSpPr>
          <p:nvPr>
            <p:ph type="pic" sz="quarter" idx="18" hasCustomPrompt="1"/>
          </p:nvPr>
        </p:nvSpPr>
        <p:spPr>
          <a:xfrm>
            <a:off x="7529300" y="4823354"/>
            <a:ext cx="274320" cy="274320"/>
          </a:xfrm>
          <a:prstGeom prst="ellipse">
            <a:avLst/>
          </a:prstGeom>
          <a:solidFill>
            <a:srgbClr val="FFC000"/>
          </a:solidFill>
        </p:spPr>
        <p:txBody>
          <a:bodyPr lIns="0" tIns="0" rIns="0" bIns="0" anchor="ctr" anchorCtr="0"/>
          <a:lstStyle>
            <a:lvl1pPr marL="0" indent="0" algn="ctr">
              <a:buNone/>
              <a:defRPr>
                <a:solidFill>
                  <a:schemeClr val="bg1"/>
                </a:solidFill>
                <a:latin typeface="+mj-lt"/>
              </a:defRPr>
            </a:lvl1pPr>
          </a:lstStyle>
          <a:p>
            <a:r>
              <a:rPr lang="en-US" dirty="0"/>
              <a:t>+</a:t>
            </a:r>
          </a:p>
        </p:txBody>
      </p:sp>
      <p:sp>
        <p:nvSpPr>
          <p:cNvPr id="33" name="Text Placeholder 29">
            <a:extLst>
              <a:ext uri="{FF2B5EF4-FFF2-40B4-BE49-F238E27FC236}">
                <a16:creationId xmlns:a16="http://schemas.microsoft.com/office/drawing/2014/main" id="{113FBD6B-19BA-4024-8A08-113F8EFC60B4}"/>
              </a:ext>
            </a:extLst>
          </p:cNvPr>
          <p:cNvSpPr>
            <a:spLocks noGrp="1"/>
          </p:cNvSpPr>
          <p:nvPr>
            <p:ph type="body" sz="quarter" idx="19"/>
          </p:nvPr>
        </p:nvSpPr>
        <p:spPr>
          <a:xfrm>
            <a:off x="7875573" y="5121564"/>
            <a:ext cx="3401558" cy="822960"/>
          </a:xfrm>
        </p:spPr>
        <p:txBody>
          <a:bodyPr lIns="0" tIns="0" rIns="0" bIns="0">
            <a:normAutofit/>
          </a:bodyPr>
          <a:lstStyle>
            <a:lvl1pPr marL="0" indent="0">
              <a:buNone/>
              <a:defRPr sz="1400">
                <a:solidFill>
                  <a:srgbClr val="5A5A5A"/>
                </a:solidFill>
              </a:defRPr>
            </a:lvl1pPr>
            <a:lvl2pPr marL="457200" indent="0">
              <a:buNone/>
              <a:defRPr>
                <a:solidFill>
                  <a:srgbClr val="5A5A5A"/>
                </a:solidFill>
              </a:defRPr>
            </a:lvl2pPr>
            <a:lvl3pPr marL="914400" indent="0">
              <a:buNone/>
              <a:defRPr>
                <a:solidFill>
                  <a:srgbClr val="5A5A5A"/>
                </a:solidFill>
              </a:defRPr>
            </a:lvl3pPr>
            <a:lvl4pPr marL="1371600" indent="0">
              <a:buNone/>
              <a:defRPr>
                <a:solidFill>
                  <a:srgbClr val="5A5A5A"/>
                </a:solidFill>
              </a:defRPr>
            </a:lvl4pPr>
            <a:lvl5pPr marL="1828800" indent="0">
              <a:buNone/>
              <a:defRPr>
                <a:solidFill>
                  <a:srgbClr val="5A5A5A"/>
                </a:solidFill>
              </a:defRPr>
            </a:lvl5pPr>
          </a:lstStyle>
          <a:p>
            <a:pPr lvl="0"/>
            <a:r>
              <a:rPr lang="en-US" dirty="0"/>
              <a:t>Click to edit</a:t>
            </a:r>
          </a:p>
        </p:txBody>
      </p:sp>
      <p:sp>
        <p:nvSpPr>
          <p:cNvPr id="34" name="Text Placeholder 24">
            <a:extLst>
              <a:ext uri="{FF2B5EF4-FFF2-40B4-BE49-F238E27FC236}">
                <a16:creationId xmlns:a16="http://schemas.microsoft.com/office/drawing/2014/main" id="{486926BC-6A47-4323-B541-3FCF2A3F0C03}"/>
              </a:ext>
            </a:extLst>
          </p:cNvPr>
          <p:cNvSpPr>
            <a:spLocks noGrp="1"/>
          </p:cNvSpPr>
          <p:nvPr>
            <p:ph type="body" sz="quarter" idx="20" hasCustomPrompt="1"/>
          </p:nvPr>
        </p:nvSpPr>
        <p:spPr>
          <a:xfrm>
            <a:off x="7874907" y="3400019"/>
            <a:ext cx="3400882" cy="274320"/>
          </a:xfrm>
        </p:spPr>
        <p:txBody>
          <a:bodyPr lIns="0" tIns="0" rIns="0" bIns="0">
            <a:noAutofit/>
          </a:bodyPr>
          <a:lstStyle>
            <a:lvl1pPr marL="0" indent="0">
              <a:buNone/>
              <a:defRPr sz="1800">
                <a:solidFill>
                  <a:srgbClr val="323232"/>
                </a:solidFill>
                <a:latin typeface="+mj-lt"/>
              </a:defRPr>
            </a:lvl1pPr>
            <a:lvl2pPr marL="457200" indent="0">
              <a:buNone/>
              <a:defRPr>
                <a:latin typeface="+mj-lt"/>
              </a:defRPr>
            </a:lvl2pPr>
            <a:lvl3pPr marL="914400" indent="0">
              <a:buNone/>
              <a:defRPr>
                <a:latin typeface="+mj-lt"/>
              </a:defRPr>
            </a:lvl3pPr>
            <a:lvl4pPr marL="1371600" indent="0">
              <a:buNone/>
              <a:defRPr>
                <a:latin typeface="+mj-lt"/>
              </a:defRPr>
            </a:lvl4pPr>
            <a:lvl5pPr marL="1828800" indent="0">
              <a:buNone/>
              <a:defRPr>
                <a:latin typeface="+mj-lt"/>
              </a:defRPr>
            </a:lvl5pPr>
          </a:lstStyle>
          <a:p>
            <a:pPr lvl="0"/>
            <a:r>
              <a:rPr lang="en-US" dirty="0"/>
              <a:t>Click to edit text</a:t>
            </a:r>
          </a:p>
        </p:txBody>
      </p:sp>
      <p:sp>
        <p:nvSpPr>
          <p:cNvPr id="35" name="Picture Placeholder 26">
            <a:extLst>
              <a:ext uri="{FF2B5EF4-FFF2-40B4-BE49-F238E27FC236}">
                <a16:creationId xmlns:a16="http://schemas.microsoft.com/office/drawing/2014/main" id="{BF461214-AF40-4BE0-A73F-6234B33193CA}"/>
              </a:ext>
            </a:extLst>
          </p:cNvPr>
          <p:cNvSpPr>
            <a:spLocks noGrp="1" noChangeAspect="1"/>
          </p:cNvSpPr>
          <p:nvPr>
            <p:ph type="pic" sz="quarter" idx="21" hasCustomPrompt="1"/>
          </p:nvPr>
        </p:nvSpPr>
        <p:spPr>
          <a:xfrm>
            <a:off x="7528633" y="3400019"/>
            <a:ext cx="274320" cy="274320"/>
          </a:xfrm>
          <a:prstGeom prst="ellipse">
            <a:avLst/>
          </a:prstGeom>
          <a:solidFill>
            <a:srgbClr val="FFC000"/>
          </a:solidFill>
        </p:spPr>
        <p:txBody>
          <a:bodyPr lIns="0" tIns="0" rIns="0" bIns="0" anchor="ctr" anchorCtr="0"/>
          <a:lstStyle>
            <a:lvl1pPr marL="0" indent="0" algn="ctr">
              <a:buNone/>
              <a:defRPr>
                <a:solidFill>
                  <a:schemeClr val="bg1"/>
                </a:solidFill>
                <a:latin typeface="+mj-lt"/>
              </a:defRPr>
            </a:lvl1pPr>
          </a:lstStyle>
          <a:p>
            <a:r>
              <a:rPr lang="en-US" dirty="0"/>
              <a:t>+</a:t>
            </a:r>
          </a:p>
        </p:txBody>
      </p:sp>
      <p:sp>
        <p:nvSpPr>
          <p:cNvPr id="36" name="Text Placeholder 29">
            <a:extLst>
              <a:ext uri="{FF2B5EF4-FFF2-40B4-BE49-F238E27FC236}">
                <a16:creationId xmlns:a16="http://schemas.microsoft.com/office/drawing/2014/main" id="{486C0C24-E08A-45BC-BF40-2AABB8EEF708}"/>
              </a:ext>
            </a:extLst>
          </p:cNvPr>
          <p:cNvSpPr>
            <a:spLocks noGrp="1"/>
          </p:cNvSpPr>
          <p:nvPr>
            <p:ph type="body" sz="quarter" idx="22"/>
          </p:nvPr>
        </p:nvSpPr>
        <p:spPr>
          <a:xfrm>
            <a:off x="7874906" y="3698229"/>
            <a:ext cx="3401558" cy="914400"/>
          </a:xfrm>
        </p:spPr>
        <p:txBody>
          <a:bodyPr lIns="0" tIns="0" rIns="0" bIns="0">
            <a:normAutofit/>
          </a:bodyPr>
          <a:lstStyle>
            <a:lvl1pPr marL="0" indent="0">
              <a:buNone/>
              <a:defRPr sz="1400">
                <a:solidFill>
                  <a:srgbClr val="5A5A5A"/>
                </a:solidFill>
              </a:defRPr>
            </a:lvl1pPr>
            <a:lvl2pPr marL="457200" indent="0">
              <a:buNone/>
              <a:defRPr>
                <a:solidFill>
                  <a:srgbClr val="5A5A5A"/>
                </a:solidFill>
              </a:defRPr>
            </a:lvl2pPr>
            <a:lvl3pPr marL="914400" indent="0">
              <a:buNone/>
              <a:defRPr>
                <a:solidFill>
                  <a:srgbClr val="5A5A5A"/>
                </a:solidFill>
              </a:defRPr>
            </a:lvl3pPr>
            <a:lvl4pPr marL="1371600" indent="0">
              <a:buNone/>
              <a:defRPr>
                <a:solidFill>
                  <a:srgbClr val="5A5A5A"/>
                </a:solidFill>
              </a:defRPr>
            </a:lvl4pPr>
            <a:lvl5pPr marL="1828800" indent="0">
              <a:buNone/>
              <a:defRPr>
                <a:solidFill>
                  <a:srgbClr val="5A5A5A"/>
                </a:solidFill>
              </a:defRPr>
            </a:lvl5pPr>
          </a:lstStyle>
          <a:p>
            <a:pPr lvl="0"/>
            <a:r>
              <a:rPr lang="en-US" dirty="0"/>
              <a:t>Click to edit</a:t>
            </a:r>
          </a:p>
        </p:txBody>
      </p:sp>
      <p:sp>
        <p:nvSpPr>
          <p:cNvPr id="38" name="Picture Placeholder 37">
            <a:extLst>
              <a:ext uri="{FF2B5EF4-FFF2-40B4-BE49-F238E27FC236}">
                <a16:creationId xmlns:a16="http://schemas.microsoft.com/office/drawing/2014/main" id="{DC3D8973-2A54-4275-B906-74E4C9494E1C}"/>
              </a:ext>
            </a:extLst>
          </p:cNvPr>
          <p:cNvSpPr>
            <a:spLocks noGrp="1"/>
          </p:cNvSpPr>
          <p:nvPr>
            <p:ph type="pic" sz="quarter" idx="23" hasCustomPrompt="1"/>
          </p:nvPr>
        </p:nvSpPr>
        <p:spPr>
          <a:xfrm>
            <a:off x="914642" y="1825625"/>
            <a:ext cx="5564037" cy="3290252"/>
          </a:xfrm>
        </p:spPr>
        <p:txBody>
          <a:bodyPr lIns="0" tIns="0" rIns="0" bIns="0" anchor="ctr" anchorCtr="0"/>
          <a:lstStyle>
            <a:lvl1pPr marL="0" indent="0" algn="ctr">
              <a:buNone/>
              <a:defRPr>
                <a:solidFill>
                  <a:srgbClr val="5A5A5A"/>
                </a:solidFill>
              </a:defRPr>
            </a:lvl1pPr>
          </a:lstStyle>
          <a:p>
            <a:r>
              <a:rPr lang="en-US" dirty="0"/>
              <a:t>Drag / Drop Screen</a:t>
            </a:r>
          </a:p>
        </p:txBody>
      </p:sp>
      <p:sp>
        <p:nvSpPr>
          <p:cNvPr id="17" name="Title 1">
            <a:extLst>
              <a:ext uri="{FF2B5EF4-FFF2-40B4-BE49-F238E27FC236}">
                <a16:creationId xmlns:a16="http://schemas.microsoft.com/office/drawing/2014/main" id="{A007954E-09D5-4E00-94BA-6C59021FEDF2}"/>
              </a:ext>
            </a:extLst>
          </p:cNvPr>
          <p:cNvSpPr>
            <a:spLocks noGrp="1"/>
          </p:cNvSpPr>
          <p:nvPr>
            <p:ph type="title" hasCustomPrompt="1"/>
          </p:nvPr>
        </p:nvSpPr>
        <p:spPr>
          <a:xfrm>
            <a:off x="914400" y="685800"/>
            <a:ext cx="10363200" cy="457200"/>
          </a:xfrm>
        </p:spPr>
        <p:txBody>
          <a:bodyPr lIns="0" tIns="0" rIns="0" bIns="0" anchor="t" anchorCtr="0"/>
          <a:lstStyle/>
          <a:p>
            <a:r>
              <a:rPr lang="en-US" dirty="0"/>
              <a:t>Click to edit title</a:t>
            </a:r>
          </a:p>
        </p:txBody>
      </p:sp>
      <p:sp>
        <p:nvSpPr>
          <p:cNvPr id="41" name="Text Placeholder 29">
            <a:extLst>
              <a:ext uri="{FF2B5EF4-FFF2-40B4-BE49-F238E27FC236}">
                <a16:creationId xmlns:a16="http://schemas.microsoft.com/office/drawing/2014/main" id="{17D74117-5B4B-40E0-920F-C03DA996FFCD}"/>
              </a:ext>
            </a:extLst>
          </p:cNvPr>
          <p:cNvSpPr>
            <a:spLocks noGrp="1"/>
          </p:cNvSpPr>
          <p:nvPr>
            <p:ph type="body" sz="quarter" idx="24" hasCustomPrompt="1"/>
          </p:nvPr>
        </p:nvSpPr>
        <p:spPr>
          <a:xfrm>
            <a:off x="12717707" y="685799"/>
            <a:ext cx="4572000" cy="457201"/>
          </a:xfrm>
        </p:spPr>
        <p:txBody>
          <a:bodyPr lIns="0" tIns="0" rIns="0" bIns="0" anchor="ctr" anchorCtr="0">
            <a:normAutofit/>
          </a:bodyPr>
          <a:lstStyle>
            <a:lvl1pPr marL="0" indent="0">
              <a:buNone/>
              <a:defRPr sz="1400">
                <a:solidFill>
                  <a:srgbClr val="5A5A5A"/>
                </a:solidFill>
                <a:highlight>
                  <a:srgbClr val="FFFF00"/>
                </a:highlight>
              </a:defRPr>
            </a:lvl1pPr>
            <a:lvl2pPr marL="457200" indent="0">
              <a:buNone/>
              <a:defRPr>
                <a:solidFill>
                  <a:srgbClr val="5A5A5A"/>
                </a:solidFill>
              </a:defRPr>
            </a:lvl2pPr>
            <a:lvl3pPr marL="914400" indent="0">
              <a:buNone/>
              <a:defRPr>
                <a:solidFill>
                  <a:srgbClr val="5A5A5A"/>
                </a:solidFill>
              </a:defRPr>
            </a:lvl3pPr>
            <a:lvl4pPr marL="1371600" indent="0">
              <a:buNone/>
              <a:defRPr>
                <a:solidFill>
                  <a:srgbClr val="5A5A5A"/>
                </a:solidFill>
              </a:defRPr>
            </a:lvl4pPr>
            <a:lvl5pPr marL="1828800" indent="0">
              <a:buNone/>
              <a:defRPr>
                <a:solidFill>
                  <a:srgbClr val="5A5A5A"/>
                </a:solidFill>
              </a:defRPr>
            </a:lvl5pPr>
          </a:lstStyle>
          <a:p>
            <a:pPr lvl="0"/>
            <a:r>
              <a:rPr lang="en-US" dirty="0"/>
              <a:t>Zoom into (+) icon to add custom icon</a:t>
            </a:r>
          </a:p>
        </p:txBody>
      </p:sp>
    </p:spTree>
    <p:extLst>
      <p:ext uri="{BB962C8B-B14F-4D97-AF65-F5344CB8AC3E}">
        <p14:creationId xmlns:p14="http://schemas.microsoft.com/office/powerpoint/2010/main" val="297772242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619A-4333-4EB0-A84B-556E3BADEEC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3BC9555-4A6D-44FF-9C92-1A0C0183E6B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26676-E6A5-D24A-8752-3EF0DD1CBEAC}" type="datetimeFigureOut">
              <a:rPr lang="en-US" smtClean="0"/>
              <a:pPr/>
              <a:t>5/5/2022</a:t>
            </a:fld>
            <a:endParaRPr lang="en-US"/>
          </a:p>
        </p:txBody>
      </p:sp>
      <p:sp>
        <p:nvSpPr>
          <p:cNvPr id="4" name="Footer Placeholder 3">
            <a:extLst>
              <a:ext uri="{FF2B5EF4-FFF2-40B4-BE49-F238E27FC236}">
                <a16:creationId xmlns:a16="http://schemas.microsoft.com/office/drawing/2014/main" id="{45324A18-4957-4A70-BC59-3DB49C9AB0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E7630D-70ED-46D3-A92B-7C83E33A9351}"/>
              </a:ext>
            </a:extLst>
          </p:cNvPr>
          <p:cNvSpPr>
            <a:spLocks noGrp="1"/>
          </p:cNvSpPr>
          <p:nvPr>
            <p:ph type="sldNum" sz="quarter" idx="12"/>
          </p:nvPr>
        </p:nvSpPr>
        <p:spPr/>
        <p:txBody>
          <a:bodyPr/>
          <a:lstStyle/>
          <a:p>
            <a:fld id="{19C562EA-D8B3-F044-8AAD-E4C2F5766C3A}" type="slidenum">
              <a:rPr lang="en-US" smtClean="0"/>
              <a:t>‹#›</a:t>
            </a:fld>
            <a:endParaRPr lang="en-US"/>
          </a:p>
        </p:txBody>
      </p:sp>
      <p:pic>
        <p:nvPicPr>
          <p:cNvPr id="6" name="Picture 5">
            <a:extLst>
              <a:ext uri="{FF2B5EF4-FFF2-40B4-BE49-F238E27FC236}">
                <a16:creationId xmlns:a16="http://schemas.microsoft.com/office/drawing/2014/main" id="{F6B27EA0-41EA-434F-979E-121345E72CFA}"/>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tretch/>
        </p:blipFill>
        <p:spPr>
          <a:xfrm>
            <a:off x="4467928" y="1389413"/>
            <a:ext cx="7833942" cy="4704762"/>
          </a:xfrm>
          <a:prstGeom prst="rect">
            <a:avLst/>
          </a:prstGeom>
        </p:spPr>
      </p:pic>
      <p:sp>
        <p:nvSpPr>
          <p:cNvPr id="9" name="Picture Placeholder 8">
            <a:extLst>
              <a:ext uri="{FF2B5EF4-FFF2-40B4-BE49-F238E27FC236}">
                <a16:creationId xmlns:a16="http://schemas.microsoft.com/office/drawing/2014/main" id="{F0D04AA0-5B8D-48F5-AF1D-7FA086FA0919}"/>
              </a:ext>
            </a:extLst>
          </p:cNvPr>
          <p:cNvSpPr>
            <a:spLocks noGrp="1"/>
          </p:cNvSpPr>
          <p:nvPr>
            <p:ph type="pic" sz="quarter" idx="13"/>
          </p:nvPr>
        </p:nvSpPr>
        <p:spPr>
          <a:xfrm>
            <a:off x="6015038" y="1838325"/>
            <a:ext cx="6176962" cy="3535363"/>
          </a:xfrm>
        </p:spPr>
        <p:txBody>
          <a:bodyPr/>
          <a:lstStyle/>
          <a:p>
            <a:endParaRPr lang="en-CA"/>
          </a:p>
        </p:txBody>
      </p:sp>
      <p:sp>
        <p:nvSpPr>
          <p:cNvPr id="11" name="Text Placeholder 10">
            <a:extLst>
              <a:ext uri="{FF2B5EF4-FFF2-40B4-BE49-F238E27FC236}">
                <a16:creationId xmlns:a16="http://schemas.microsoft.com/office/drawing/2014/main" id="{FBD330F8-C219-40F3-8458-3393111FD473}"/>
              </a:ext>
            </a:extLst>
          </p:cNvPr>
          <p:cNvSpPr>
            <a:spLocks noGrp="1"/>
          </p:cNvSpPr>
          <p:nvPr>
            <p:ph type="body" sz="quarter" idx="14"/>
          </p:nvPr>
        </p:nvSpPr>
        <p:spPr>
          <a:xfrm>
            <a:off x="838200" y="1784350"/>
            <a:ext cx="4589463"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100035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 Inch Margi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0023960"/>
      </p:ext>
    </p:extLst>
  </p:cSld>
  <p:clrMapOvr>
    <a:masterClrMapping/>
  </p:clrMapOvr>
  <p:extLst>
    <p:ext uri="{DCECCB84-F9BA-43D5-87BE-67443E8EF086}">
      <p15:sldGuideLst xmlns:p15="http://schemas.microsoft.com/office/powerpoint/2012/main">
        <p15:guide id="1" pos="574">
          <p15:clr>
            <a:srgbClr val="FBAE40"/>
          </p15:clr>
        </p15:guide>
        <p15:guide id="2" orient="horz" pos="3748">
          <p15:clr>
            <a:srgbClr val="FBAE40"/>
          </p15:clr>
        </p15:guide>
        <p15:guide id="3" pos="7106">
          <p15:clr>
            <a:srgbClr val="FBAE40"/>
          </p15:clr>
        </p15:guide>
        <p15:guide id="4" orient="horz" pos="57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 3 columns">
    <p:spTree>
      <p:nvGrpSpPr>
        <p:cNvPr id="1" name="Shape 36"/>
        <p:cNvGrpSpPr/>
        <p:nvPr/>
      </p:nvGrpSpPr>
      <p:grpSpPr>
        <a:xfrm>
          <a:off x="0" y="0"/>
          <a:ext cx="0" cy="0"/>
          <a:chOff x="0" y="0"/>
          <a:chExt cx="0" cy="0"/>
        </a:xfrm>
      </p:grpSpPr>
      <p:sp>
        <p:nvSpPr>
          <p:cNvPr id="3" name="Text Placeholder 2">
            <a:extLst>
              <a:ext uri="{FF2B5EF4-FFF2-40B4-BE49-F238E27FC236}">
                <a16:creationId xmlns:a16="http://schemas.microsoft.com/office/drawing/2014/main" id="{755A94F6-5933-4770-AD78-A884D343AADD}"/>
              </a:ext>
            </a:extLst>
          </p:cNvPr>
          <p:cNvSpPr>
            <a:spLocks noGrp="1"/>
          </p:cNvSpPr>
          <p:nvPr>
            <p:ph type="body" sz="quarter" idx="10"/>
          </p:nvPr>
        </p:nvSpPr>
        <p:spPr>
          <a:xfrm>
            <a:off x="1835151" y="2006601"/>
            <a:ext cx="9950449" cy="5799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Text Placeholder 4">
            <a:extLst>
              <a:ext uri="{FF2B5EF4-FFF2-40B4-BE49-F238E27FC236}">
                <a16:creationId xmlns:a16="http://schemas.microsoft.com/office/drawing/2014/main" id="{29C902DC-1B08-48EB-A6EA-A922F8E6E639}"/>
              </a:ext>
            </a:extLst>
          </p:cNvPr>
          <p:cNvSpPr>
            <a:spLocks noGrp="1"/>
          </p:cNvSpPr>
          <p:nvPr>
            <p:ph type="body" sz="quarter" idx="11"/>
          </p:nvPr>
        </p:nvSpPr>
        <p:spPr>
          <a:xfrm>
            <a:off x="1834401" y="5348817"/>
            <a:ext cx="9950449" cy="416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Title 5">
            <a:extLst>
              <a:ext uri="{FF2B5EF4-FFF2-40B4-BE49-F238E27FC236}">
                <a16:creationId xmlns:a16="http://schemas.microsoft.com/office/drawing/2014/main" id="{ECFC3142-30D6-4222-B50E-564229C34CF8}"/>
              </a:ext>
            </a:extLst>
          </p:cNvPr>
          <p:cNvSpPr>
            <a:spLocks noGrp="1"/>
          </p:cNvSpPr>
          <p:nvPr>
            <p:ph type="title"/>
          </p:nvPr>
        </p:nvSpPr>
        <p:spPr>
          <a:xfrm>
            <a:off x="1956273" y="1218566"/>
            <a:ext cx="4883393" cy="580799"/>
          </a:xfrm>
        </p:spPr>
        <p:txBody>
          <a:bodyPr/>
          <a:lstStyle/>
          <a:p>
            <a:r>
              <a:rPr lang="en-US" dirty="0"/>
              <a:t>Click to edit Master title style</a:t>
            </a:r>
            <a:endParaRPr lang="en-CA" dirty="0"/>
          </a:p>
        </p:txBody>
      </p:sp>
      <p:sp>
        <p:nvSpPr>
          <p:cNvPr id="4" name="Content Placeholder 3">
            <a:extLst>
              <a:ext uri="{FF2B5EF4-FFF2-40B4-BE49-F238E27FC236}">
                <a16:creationId xmlns:a16="http://schemas.microsoft.com/office/drawing/2014/main" id="{30806C72-0ED9-4278-8B2A-91BD0969F572}"/>
              </a:ext>
            </a:extLst>
          </p:cNvPr>
          <p:cNvSpPr>
            <a:spLocks noGrp="1"/>
          </p:cNvSpPr>
          <p:nvPr>
            <p:ph sz="quarter" idx="12"/>
          </p:nvPr>
        </p:nvSpPr>
        <p:spPr>
          <a:xfrm>
            <a:off x="1835151" y="2717800"/>
            <a:ext cx="2940049"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8" name="Content Placeholder 7">
            <a:extLst>
              <a:ext uri="{FF2B5EF4-FFF2-40B4-BE49-F238E27FC236}">
                <a16:creationId xmlns:a16="http://schemas.microsoft.com/office/drawing/2014/main" id="{CFCC43E9-B348-4B68-9655-0C27985D6250}"/>
              </a:ext>
            </a:extLst>
          </p:cNvPr>
          <p:cNvSpPr>
            <a:spLocks noGrp="1"/>
          </p:cNvSpPr>
          <p:nvPr>
            <p:ph sz="quarter" idx="13"/>
          </p:nvPr>
        </p:nvSpPr>
        <p:spPr>
          <a:xfrm>
            <a:off x="5080000" y="2717800"/>
            <a:ext cx="2940051"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Content Placeholder 10">
            <a:extLst>
              <a:ext uri="{FF2B5EF4-FFF2-40B4-BE49-F238E27FC236}">
                <a16:creationId xmlns:a16="http://schemas.microsoft.com/office/drawing/2014/main" id="{627A209C-C569-4635-A0C8-58F781DC0BDC}"/>
              </a:ext>
            </a:extLst>
          </p:cNvPr>
          <p:cNvSpPr>
            <a:spLocks noGrp="1"/>
          </p:cNvSpPr>
          <p:nvPr>
            <p:ph sz="quarter" idx="14"/>
          </p:nvPr>
        </p:nvSpPr>
        <p:spPr>
          <a:xfrm>
            <a:off x="8324851" y="2717800"/>
            <a:ext cx="3054349"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33110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EE899-D070-4DAD-9A81-07ED578873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D34D8DA-3A1C-4213-8ED6-ED46D9B728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68BA80B-F828-47A8-B05A-B14612BBE779}"/>
              </a:ext>
            </a:extLst>
          </p:cNvPr>
          <p:cNvSpPr>
            <a:spLocks noGrp="1"/>
          </p:cNvSpPr>
          <p:nvPr>
            <p:ph type="dt" sz="half" idx="10"/>
          </p:nvPr>
        </p:nvSpPr>
        <p:spPr/>
        <p:txBody>
          <a:bodyPr/>
          <a:lstStyle/>
          <a:p>
            <a:fld id="{33FDC35C-C43D-4B14-9C2C-53406A16FBF9}" type="datetimeFigureOut">
              <a:rPr lang="en-CA" smtClean="0"/>
              <a:t>2022-05-05</a:t>
            </a:fld>
            <a:endParaRPr lang="en-CA"/>
          </a:p>
        </p:txBody>
      </p:sp>
      <p:sp>
        <p:nvSpPr>
          <p:cNvPr id="5" name="Footer Placeholder 4">
            <a:extLst>
              <a:ext uri="{FF2B5EF4-FFF2-40B4-BE49-F238E27FC236}">
                <a16:creationId xmlns:a16="http://schemas.microsoft.com/office/drawing/2014/main" id="{6F2B7CC5-0943-41BD-8013-987945FA90B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B29CC3C-5A0E-434D-B5A6-F133F35BA1FC}"/>
              </a:ext>
            </a:extLst>
          </p:cNvPr>
          <p:cNvSpPr>
            <a:spLocks noGrp="1"/>
          </p:cNvSpPr>
          <p:nvPr>
            <p:ph type="sldNum" sz="quarter" idx="12"/>
          </p:nvPr>
        </p:nvSpPr>
        <p:spPr/>
        <p:txBody>
          <a:bodyPr/>
          <a:lstStyle/>
          <a:p>
            <a:fld id="{BFA2C517-4B54-4A1A-BF7F-33E8D70054B5}" type="slidenum">
              <a:rPr lang="en-CA" smtClean="0"/>
              <a:t>‹#›</a:t>
            </a:fld>
            <a:endParaRPr lang="en-CA"/>
          </a:p>
        </p:txBody>
      </p:sp>
    </p:spTree>
    <p:extLst>
      <p:ext uri="{BB962C8B-B14F-4D97-AF65-F5344CB8AC3E}">
        <p14:creationId xmlns:p14="http://schemas.microsoft.com/office/powerpoint/2010/main" val="29502308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D794-2F54-4998-A159-E22874F7E76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8A5BABE-DFCF-4EE4-A0CC-A9670BE2F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CDAFD4-876E-4F43-AD6E-56461B4E6122}"/>
              </a:ext>
            </a:extLst>
          </p:cNvPr>
          <p:cNvSpPr>
            <a:spLocks noGrp="1"/>
          </p:cNvSpPr>
          <p:nvPr>
            <p:ph type="dt" sz="half" idx="10"/>
          </p:nvPr>
        </p:nvSpPr>
        <p:spPr/>
        <p:txBody>
          <a:bodyPr/>
          <a:lstStyle/>
          <a:p>
            <a:fld id="{33FDC35C-C43D-4B14-9C2C-53406A16FBF9}" type="datetimeFigureOut">
              <a:rPr lang="en-CA" smtClean="0"/>
              <a:t>2022-05-05</a:t>
            </a:fld>
            <a:endParaRPr lang="en-CA"/>
          </a:p>
        </p:txBody>
      </p:sp>
      <p:sp>
        <p:nvSpPr>
          <p:cNvPr id="5" name="Footer Placeholder 4">
            <a:extLst>
              <a:ext uri="{FF2B5EF4-FFF2-40B4-BE49-F238E27FC236}">
                <a16:creationId xmlns:a16="http://schemas.microsoft.com/office/drawing/2014/main" id="{BB856027-0041-4472-9A09-C1B7B6A9F61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FDA5536-F142-4725-8B2B-EA0E4B5B616F}"/>
              </a:ext>
            </a:extLst>
          </p:cNvPr>
          <p:cNvSpPr>
            <a:spLocks noGrp="1"/>
          </p:cNvSpPr>
          <p:nvPr>
            <p:ph type="sldNum" sz="quarter" idx="12"/>
          </p:nvPr>
        </p:nvSpPr>
        <p:spPr/>
        <p:txBody>
          <a:bodyPr/>
          <a:lstStyle/>
          <a:p>
            <a:fld id="{BFA2C517-4B54-4A1A-BF7F-33E8D70054B5}" type="slidenum">
              <a:rPr lang="en-CA" smtClean="0"/>
              <a:t>‹#›</a:t>
            </a:fld>
            <a:endParaRPr lang="en-CA"/>
          </a:p>
        </p:txBody>
      </p:sp>
    </p:spTree>
    <p:extLst>
      <p:ext uri="{BB962C8B-B14F-4D97-AF65-F5344CB8AC3E}">
        <p14:creationId xmlns:p14="http://schemas.microsoft.com/office/powerpoint/2010/main" val="8228254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C192-A930-446A-99C0-BED999AF60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FEDD68E-C545-4D92-8D0A-FA15497639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7A267D-2258-4A7F-9D55-960C18EFA2D1}"/>
              </a:ext>
            </a:extLst>
          </p:cNvPr>
          <p:cNvSpPr>
            <a:spLocks noGrp="1"/>
          </p:cNvSpPr>
          <p:nvPr>
            <p:ph type="dt" sz="half" idx="10"/>
          </p:nvPr>
        </p:nvSpPr>
        <p:spPr/>
        <p:txBody>
          <a:bodyPr/>
          <a:lstStyle/>
          <a:p>
            <a:fld id="{33FDC35C-C43D-4B14-9C2C-53406A16FBF9}" type="datetimeFigureOut">
              <a:rPr lang="en-CA" smtClean="0"/>
              <a:t>2022-05-05</a:t>
            </a:fld>
            <a:endParaRPr lang="en-CA"/>
          </a:p>
        </p:txBody>
      </p:sp>
      <p:sp>
        <p:nvSpPr>
          <p:cNvPr id="5" name="Footer Placeholder 4">
            <a:extLst>
              <a:ext uri="{FF2B5EF4-FFF2-40B4-BE49-F238E27FC236}">
                <a16:creationId xmlns:a16="http://schemas.microsoft.com/office/drawing/2014/main" id="{74F0A13A-A7A8-4EDE-B645-DEEDA381AB2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8932269-BD47-4DB8-AE1E-397A1349D27D}"/>
              </a:ext>
            </a:extLst>
          </p:cNvPr>
          <p:cNvSpPr>
            <a:spLocks noGrp="1"/>
          </p:cNvSpPr>
          <p:nvPr>
            <p:ph type="sldNum" sz="quarter" idx="12"/>
          </p:nvPr>
        </p:nvSpPr>
        <p:spPr/>
        <p:txBody>
          <a:bodyPr/>
          <a:lstStyle/>
          <a:p>
            <a:fld id="{BFA2C517-4B54-4A1A-BF7F-33E8D70054B5}" type="slidenum">
              <a:rPr lang="en-CA" smtClean="0"/>
              <a:t>‹#›</a:t>
            </a:fld>
            <a:endParaRPr lang="en-CA"/>
          </a:p>
        </p:txBody>
      </p:sp>
    </p:spTree>
    <p:extLst>
      <p:ext uri="{BB962C8B-B14F-4D97-AF65-F5344CB8AC3E}">
        <p14:creationId xmlns:p14="http://schemas.microsoft.com/office/powerpoint/2010/main" val="567624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63F6-2D3D-46A2-A7A6-2A9D0A74492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402AF3A-AF55-4957-8B7C-856830D7E2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F02A695-E9D8-4A66-859A-371C333A78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82B1D88-9F2C-4B6B-BFDE-5111A3E38B7F}"/>
              </a:ext>
            </a:extLst>
          </p:cNvPr>
          <p:cNvSpPr>
            <a:spLocks noGrp="1"/>
          </p:cNvSpPr>
          <p:nvPr>
            <p:ph type="dt" sz="half" idx="10"/>
          </p:nvPr>
        </p:nvSpPr>
        <p:spPr/>
        <p:txBody>
          <a:bodyPr/>
          <a:lstStyle/>
          <a:p>
            <a:fld id="{33FDC35C-C43D-4B14-9C2C-53406A16FBF9}" type="datetimeFigureOut">
              <a:rPr lang="en-CA" smtClean="0"/>
              <a:t>2022-05-05</a:t>
            </a:fld>
            <a:endParaRPr lang="en-CA"/>
          </a:p>
        </p:txBody>
      </p:sp>
      <p:sp>
        <p:nvSpPr>
          <p:cNvPr id="6" name="Footer Placeholder 5">
            <a:extLst>
              <a:ext uri="{FF2B5EF4-FFF2-40B4-BE49-F238E27FC236}">
                <a16:creationId xmlns:a16="http://schemas.microsoft.com/office/drawing/2014/main" id="{D441AC05-F9F1-42DC-8A39-79BFFA0037A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EBE797A-6A87-4164-BDDA-1F39983F43B9}"/>
              </a:ext>
            </a:extLst>
          </p:cNvPr>
          <p:cNvSpPr>
            <a:spLocks noGrp="1"/>
          </p:cNvSpPr>
          <p:nvPr>
            <p:ph type="sldNum" sz="quarter" idx="12"/>
          </p:nvPr>
        </p:nvSpPr>
        <p:spPr/>
        <p:txBody>
          <a:bodyPr/>
          <a:lstStyle/>
          <a:p>
            <a:fld id="{BFA2C517-4B54-4A1A-BF7F-33E8D70054B5}" type="slidenum">
              <a:rPr lang="en-CA" smtClean="0"/>
              <a:t>‹#›</a:t>
            </a:fld>
            <a:endParaRPr lang="en-CA"/>
          </a:p>
        </p:txBody>
      </p:sp>
    </p:spTree>
    <p:extLst>
      <p:ext uri="{BB962C8B-B14F-4D97-AF65-F5344CB8AC3E}">
        <p14:creationId xmlns:p14="http://schemas.microsoft.com/office/powerpoint/2010/main" val="13566717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0D81-2024-47A8-B243-9E426950DE8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BE2305E-4528-4E2A-873C-6DB96FF6F7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48E3D4-A8D7-4962-BF51-98763A04A6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2D085DF-66DF-432D-89CA-39D13BF68D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293CBD-5BC4-4D52-BE53-7325795BA2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792B5E1-13A7-4720-A820-06A8088073DF}"/>
              </a:ext>
            </a:extLst>
          </p:cNvPr>
          <p:cNvSpPr>
            <a:spLocks noGrp="1"/>
          </p:cNvSpPr>
          <p:nvPr>
            <p:ph type="dt" sz="half" idx="10"/>
          </p:nvPr>
        </p:nvSpPr>
        <p:spPr/>
        <p:txBody>
          <a:bodyPr/>
          <a:lstStyle/>
          <a:p>
            <a:fld id="{33FDC35C-C43D-4B14-9C2C-53406A16FBF9}" type="datetimeFigureOut">
              <a:rPr lang="en-CA" smtClean="0"/>
              <a:t>2022-05-05</a:t>
            </a:fld>
            <a:endParaRPr lang="en-CA"/>
          </a:p>
        </p:txBody>
      </p:sp>
      <p:sp>
        <p:nvSpPr>
          <p:cNvPr id="8" name="Footer Placeholder 7">
            <a:extLst>
              <a:ext uri="{FF2B5EF4-FFF2-40B4-BE49-F238E27FC236}">
                <a16:creationId xmlns:a16="http://schemas.microsoft.com/office/drawing/2014/main" id="{B4144509-C203-48D7-8502-A3FC8E5A069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64FAC21-D195-4110-88B5-3A3D2C30F5CF}"/>
              </a:ext>
            </a:extLst>
          </p:cNvPr>
          <p:cNvSpPr>
            <a:spLocks noGrp="1"/>
          </p:cNvSpPr>
          <p:nvPr>
            <p:ph type="sldNum" sz="quarter" idx="12"/>
          </p:nvPr>
        </p:nvSpPr>
        <p:spPr/>
        <p:txBody>
          <a:bodyPr/>
          <a:lstStyle/>
          <a:p>
            <a:fld id="{BFA2C517-4B54-4A1A-BF7F-33E8D70054B5}" type="slidenum">
              <a:rPr lang="en-CA" smtClean="0"/>
              <a:t>‹#›</a:t>
            </a:fld>
            <a:endParaRPr lang="en-CA"/>
          </a:p>
        </p:txBody>
      </p:sp>
    </p:spTree>
    <p:extLst>
      <p:ext uri="{BB962C8B-B14F-4D97-AF65-F5344CB8AC3E}">
        <p14:creationId xmlns:p14="http://schemas.microsoft.com/office/powerpoint/2010/main" val="3982551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6C4618-6C78-A740-B009-D9FAAE876524}"/>
              </a:ext>
            </a:extLst>
          </p:cNvPr>
          <p:cNvSpPr>
            <a:spLocks noGrp="1"/>
          </p:cNvSpPr>
          <p:nvPr>
            <p:ph type="dt" sz="half" idx="10"/>
          </p:nvPr>
        </p:nvSpPr>
        <p:spPr/>
        <p:txBody>
          <a:bodyPr/>
          <a:lstStyle/>
          <a:p>
            <a:fld id="{8FF26676-E6A5-D24A-8752-3EF0DD1CBEAC}" type="datetimeFigureOut">
              <a:rPr lang="en-US" smtClean="0"/>
              <a:t>5/5/2022</a:t>
            </a:fld>
            <a:endParaRPr lang="en-US"/>
          </a:p>
        </p:txBody>
      </p:sp>
      <p:sp>
        <p:nvSpPr>
          <p:cNvPr id="4" name="Footer Placeholder 3">
            <a:extLst>
              <a:ext uri="{FF2B5EF4-FFF2-40B4-BE49-F238E27FC236}">
                <a16:creationId xmlns:a16="http://schemas.microsoft.com/office/drawing/2014/main" id="{584126EB-F29B-4448-8AE3-8101C0FA62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50BA1-2506-084A-BDBA-0ECB94C9436C}"/>
              </a:ext>
            </a:extLst>
          </p:cNvPr>
          <p:cNvSpPr>
            <a:spLocks noGrp="1"/>
          </p:cNvSpPr>
          <p:nvPr>
            <p:ph type="sldNum" sz="quarter" idx="12"/>
          </p:nvPr>
        </p:nvSpPr>
        <p:spPr/>
        <p:txBody>
          <a:bodyPr/>
          <a:lstStyle/>
          <a:p>
            <a:fld id="{19C562EA-D8B3-F044-8AAD-E4C2F5766C3A}" type="slidenum">
              <a:rPr lang="en-US" smtClean="0"/>
              <a:t>‹#›</a:t>
            </a:fld>
            <a:endParaRPr lang="en-US"/>
          </a:p>
        </p:txBody>
      </p:sp>
      <p:sp>
        <p:nvSpPr>
          <p:cNvPr id="14" name="Picture Placeholder 13">
            <a:extLst>
              <a:ext uri="{FF2B5EF4-FFF2-40B4-BE49-F238E27FC236}">
                <a16:creationId xmlns:a16="http://schemas.microsoft.com/office/drawing/2014/main" id="{257D6154-85C1-2F40-8E72-26933AA41506}"/>
              </a:ext>
            </a:extLst>
          </p:cNvPr>
          <p:cNvSpPr>
            <a:spLocks noGrp="1"/>
          </p:cNvSpPr>
          <p:nvPr>
            <p:ph type="pic" sz="quarter" idx="13"/>
          </p:nvPr>
        </p:nvSpPr>
        <p:spPr>
          <a:xfrm>
            <a:off x="838200" y="1564246"/>
            <a:ext cx="4258690" cy="4258690"/>
          </a:xfrm>
          <a:prstGeom prst="ellipse">
            <a:avLst/>
          </a:prstGeom>
        </p:spPr>
        <p:txBody>
          <a:bodyPr/>
          <a:lstStyle/>
          <a:p>
            <a:r>
              <a:rPr lang="en-US"/>
              <a:t>Click icon to add picture</a:t>
            </a:r>
            <a:endParaRPr lang="en-US" dirty="0"/>
          </a:p>
        </p:txBody>
      </p:sp>
      <p:sp>
        <p:nvSpPr>
          <p:cNvPr id="16" name="Title 1">
            <a:extLst>
              <a:ext uri="{FF2B5EF4-FFF2-40B4-BE49-F238E27FC236}">
                <a16:creationId xmlns:a16="http://schemas.microsoft.com/office/drawing/2014/main" id="{6AEB93D8-271E-6844-A899-F746DFEC3BAB}"/>
              </a:ext>
            </a:extLst>
          </p:cNvPr>
          <p:cNvSpPr>
            <a:spLocks noGrp="1"/>
          </p:cNvSpPr>
          <p:nvPr>
            <p:ph type="ctrTitle"/>
          </p:nvPr>
        </p:nvSpPr>
        <p:spPr>
          <a:xfrm>
            <a:off x="5751558" y="1564247"/>
            <a:ext cx="5157216" cy="1081418"/>
          </a:xfrm>
        </p:spPr>
        <p:txBody>
          <a:bodyPr anchor="b">
            <a:normAutofit/>
          </a:bodyPr>
          <a:lstStyle>
            <a:lvl1pPr algn="l">
              <a:defRPr sz="2500" b="1">
                <a:solidFill>
                  <a:schemeClr val="tx1"/>
                </a:solidFill>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23EDE378-5DF6-3940-8DFF-89C864FA2589}"/>
              </a:ext>
            </a:extLst>
          </p:cNvPr>
          <p:cNvSpPr>
            <a:spLocks noGrp="1"/>
          </p:cNvSpPr>
          <p:nvPr>
            <p:ph type="subTitle" idx="1"/>
          </p:nvPr>
        </p:nvSpPr>
        <p:spPr>
          <a:xfrm>
            <a:off x="5751558" y="2645664"/>
            <a:ext cx="5157216" cy="2929128"/>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76618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6C5E-397A-4F32-8836-C73A5FC7CA0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F30728C-D1DD-449A-851B-D0EC5C092AEA}"/>
              </a:ext>
            </a:extLst>
          </p:cNvPr>
          <p:cNvSpPr>
            <a:spLocks noGrp="1"/>
          </p:cNvSpPr>
          <p:nvPr>
            <p:ph type="dt" sz="half" idx="10"/>
          </p:nvPr>
        </p:nvSpPr>
        <p:spPr/>
        <p:txBody>
          <a:bodyPr/>
          <a:lstStyle/>
          <a:p>
            <a:fld id="{33FDC35C-C43D-4B14-9C2C-53406A16FBF9}" type="datetimeFigureOut">
              <a:rPr lang="en-CA" smtClean="0"/>
              <a:t>2022-05-05</a:t>
            </a:fld>
            <a:endParaRPr lang="en-CA"/>
          </a:p>
        </p:txBody>
      </p:sp>
      <p:sp>
        <p:nvSpPr>
          <p:cNvPr id="4" name="Footer Placeholder 3">
            <a:extLst>
              <a:ext uri="{FF2B5EF4-FFF2-40B4-BE49-F238E27FC236}">
                <a16:creationId xmlns:a16="http://schemas.microsoft.com/office/drawing/2014/main" id="{0404A075-178B-404A-9CF4-37B9F32BA03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C92519D-7328-42B5-84DC-F7D858E1DC1D}"/>
              </a:ext>
            </a:extLst>
          </p:cNvPr>
          <p:cNvSpPr>
            <a:spLocks noGrp="1"/>
          </p:cNvSpPr>
          <p:nvPr>
            <p:ph type="sldNum" sz="quarter" idx="12"/>
          </p:nvPr>
        </p:nvSpPr>
        <p:spPr/>
        <p:txBody>
          <a:bodyPr/>
          <a:lstStyle/>
          <a:p>
            <a:fld id="{BFA2C517-4B54-4A1A-BF7F-33E8D70054B5}" type="slidenum">
              <a:rPr lang="en-CA" smtClean="0"/>
              <a:t>‹#›</a:t>
            </a:fld>
            <a:endParaRPr lang="en-CA"/>
          </a:p>
        </p:txBody>
      </p:sp>
    </p:spTree>
    <p:extLst>
      <p:ext uri="{BB962C8B-B14F-4D97-AF65-F5344CB8AC3E}">
        <p14:creationId xmlns:p14="http://schemas.microsoft.com/office/powerpoint/2010/main" val="4028988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70DEA9-8A13-44B9-8341-4380FA9217E7}"/>
              </a:ext>
            </a:extLst>
          </p:cNvPr>
          <p:cNvSpPr>
            <a:spLocks noGrp="1"/>
          </p:cNvSpPr>
          <p:nvPr>
            <p:ph type="dt" sz="half" idx="10"/>
          </p:nvPr>
        </p:nvSpPr>
        <p:spPr/>
        <p:txBody>
          <a:bodyPr/>
          <a:lstStyle/>
          <a:p>
            <a:fld id="{33FDC35C-C43D-4B14-9C2C-53406A16FBF9}" type="datetimeFigureOut">
              <a:rPr lang="en-CA" smtClean="0"/>
              <a:t>2022-05-05</a:t>
            </a:fld>
            <a:endParaRPr lang="en-CA"/>
          </a:p>
        </p:txBody>
      </p:sp>
      <p:sp>
        <p:nvSpPr>
          <p:cNvPr id="3" name="Footer Placeholder 2">
            <a:extLst>
              <a:ext uri="{FF2B5EF4-FFF2-40B4-BE49-F238E27FC236}">
                <a16:creationId xmlns:a16="http://schemas.microsoft.com/office/drawing/2014/main" id="{BE258A1A-9F32-43D2-8AF1-9E990FF2479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121BCC7-DF60-4E88-B452-08C2344FA40B}"/>
              </a:ext>
            </a:extLst>
          </p:cNvPr>
          <p:cNvSpPr>
            <a:spLocks noGrp="1"/>
          </p:cNvSpPr>
          <p:nvPr>
            <p:ph type="sldNum" sz="quarter" idx="12"/>
          </p:nvPr>
        </p:nvSpPr>
        <p:spPr/>
        <p:txBody>
          <a:bodyPr/>
          <a:lstStyle/>
          <a:p>
            <a:fld id="{BFA2C517-4B54-4A1A-BF7F-33E8D70054B5}" type="slidenum">
              <a:rPr lang="en-CA" smtClean="0"/>
              <a:t>‹#›</a:t>
            </a:fld>
            <a:endParaRPr lang="en-CA"/>
          </a:p>
        </p:txBody>
      </p:sp>
    </p:spTree>
    <p:extLst>
      <p:ext uri="{BB962C8B-B14F-4D97-AF65-F5344CB8AC3E}">
        <p14:creationId xmlns:p14="http://schemas.microsoft.com/office/powerpoint/2010/main" val="5922675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9A226-63F4-494D-964A-69E8F9E4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FF09102-29D0-453C-ADE4-F968F4BF62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CDEBDF4-E2F2-4D13-B438-8595E3695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D85D5A-C242-42C1-B69E-9B439DA0E1BA}"/>
              </a:ext>
            </a:extLst>
          </p:cNvPr>
          <p:cNvSpPr>
            <a:spLocks noGrp="1"/>
          </p:cNvSpPr>
          <p:nvPr>
            <p:ph type="dt" sz="half" idx="10"/>
          </p:nvPr>
        </p:nvSpPr>
        <p:spPr/>
        <p:txBody>
          <a:bodyPr/>
          <a:lstStyle/>
          <a:p>
            <a:fld id="{33FDC35C-C43D-4B14-9C2C-53406A16FBF9}" type="datetimeFigureOut">
              <a:rPr lang="en-CA" smtClean="0"/>
              <a:t>2022-05-05</a:t>
            </a:fld>
            <a:endParaRPr lang="en-CA"/>
          </a:p>
        </p:txBody>
      </p:sp>
      <p:sp>
        <p:nvSpPr>
          <p:cNvPr id="6" name="Footer Placeholder 5">
            <a:extLst>
              <a:ext uri="{FF2B5EF4-FFF2-40B4-BE49-F238E27FC236}">
                <a16:creationId xmlns:a16="http://schemas.microsoft.com/office/drawing/2014/main" id="{0C1CEECD-9F67-4095-8FCE-FA372022BBE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93DAE39-29BF-405C-92DD-2C5DAA541EF3}"/>
              </a:ext>
            </a:extLst>
          </p:cNvPr>
          <p:cNvSpPr>
            <a:spLocks noGrp="1"/>
          </p:cNvSpPr>
          <p:nvPr>
            <p:ph type="sldNum" sz="quarter" idx="12"/>
          </p:nvPr>
        </p:nvSpPr>
        <p:spPr/>
        <p:txBody>
          <a:bodyPr/>
          <a:lstStyle/>
          <a:p>
            <a:fld id="{BFA2C517-4B54-4A1A-BF7F-33E8D70054B5}" type="slidenum">
              <a:rPr lang="en-CA" smtClean="0"/>
              <a:t>‹#›</a:t>
            </a:fld>
            <a:endParaRPr lang="en-CA"/>
          </a:p>
        </p:txBody>
      </p:sp>
    </p:spTree>
    <p:extLst>
      <p:ext uri="{BB962C8B-B14F-4D97-AF65-F5344CB8AC3E}">
        <p14:creationId xmlns:p14="http://schemas.microsoft.com/office/powerpoint/2010/main" val="3798637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93BCE-5523-4B18-A4DF-B6339D6C09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9995CDB-F3A4-4822-AEE0-05575CE5F3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2D98091-9B0A-47D6-9485-71E012687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9CBCF1-B51F-40B8-BF72-E0AE540CDAA5}"/>
              </a:ext>
            </a:extLst>
          </p:cNvPr>
          <p:cNvSpPr>
            <a:spLocks noGrp="1"/>
          </p:cNvSpPr>
          <p:nvPr>
            <p:ph type="dt" sz="half" idx="10"/>
          </p:nvPr>
        </p:nvSpPr>
        <p:spPr/>
        <p:txBody>
          <a:bodyPr/>
          <a:lstStyle/>
          <a:p>
            <a:fld id="{33FDC35C-C43D-4B14-9C2C-53406A16FBF9}" type="datetimeFigureOut">
              <a:rPr lang="en-CA" smtClean="0"/>
              <a:t>2022-05-05</a:t>
            </a:fld>
            <a:endParaRPr lang="en-CA"/>
          </a:p>
        </p:txBody>
      </p:sp>
      <p:sp>
        <p:nvSpPr>
          <p:cNvPr id="6" name="Footer Placeholder 5">
            <a:extLst>
              <a:ext uri="{FF2B5EF4-FFF2-40B4-BE49-F238E27FC236}">
                <a16:creationId xmlns:a16="http://schemas.microsoft.com/office/drawing/2014/main" id="{B9C63C97-2D97-46CA-9966-DB60C5A2866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8251062-5CD0-4AA0-82D4-05826120C369}"/>
              </a:ext>
            </a:extLst>
          </p:cNvPr>
          <p:cNvSpPr>
            <a:spLocks noGrp="1"/>
          </p:cNvSpPr>
          <p:nvPr>
            <p:ph type="sldNum" sz="quarter" idx="12"/>
          </p:nvPr>
        </p:nvSpPr>
        <p:spPr/>
        <p:txBody>
          <a:bodyPr/>
          <a:lstStyle/>
          <a:p>
            <a:fld id="{BFA2C517-4B54-4A1A-BF7F-33E8D70054B5}" type="slidenum">
              <a:rPr lang="en-CA" smtClean="0"/>
              <a:t>‹#›</a:t>
            </a:fld>
            <a:endParaRPr lang="en-CA"/>
          </a:p>
        </p:txBody>
      </p:sp>
    </p:spTree>
    <p:extLst>
      <p:ext uri="{BB962C8B-B14F-4D97-AF65-F5344CB8AC3E}">
        <p14:creationId xmlns:p14="http://schemas.microsoft.com/office/powerpoint/2010/main" val="3753439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05AE2-C2AD-4932-A116-D68768BDD37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416AD88-B0F7-4DE8-B0E1-3E0326BC7F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743261F-F50D-41D4-95E9-9E2D52E004A3}"/>
              </a:ext>
            </a:extLst>
          </p:cNvPr>
          <p:cNvSpPr>
            <a:spLocks noGrp="1"/>
          </p:cNvSpPr>
          <p:nvPr>
            <p:ph type="dt" sz="half" idx="10"/>
          </p:nvPr>
        </p:nvSpPr>
        <p:spPr/>
        <p:txBody>
          <a:bodyPr/>
          <a:lstStyle/>
          <a:p>
            <a:fld id="{33FDC35C-C43D-4B14-9C2C-53406A16FBF9}" type="datetimeFigureOut">
              <a:rPr lang="en-CA" smtClean="0"/>
              <a:t>2022-05-05</a:t>
            </a:fld>
            <a:endParaRPr lang="en-CA"/>
          </a:p>
        </p:txBody>
      </p:sp>
      <p:sp>
        <p:nvSpPr>
          <p:cNvPr id="5" name="Footer Placeholder 4">
            <a:extLst>
              <a:ext uri="{FF2B5EF4-FFF2-40B4-BE49-F238E27FC236}">
                <a16:creationId xmlns:a16="http://schemas.microsoft.com/office/drawing/2014/main" id="{56F09DC5-0233-4AE4-BE2A-8EE4C6BDCA8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F867710-E90C-4C24-949F-27F698C94193}"/>
              </a:ext>
            </a:extLst>
          </p:cNvPr>
          <p:cNvSpPr>
            <a:spLocks noGrp="1"/>
          </p:cNvSpPr>
          <p:nvPr>
            <p:ph type="sldNum" sz="quarter" idx="12"/>
          </p:nvPr>
        </p:nvSpPr>
        <p:spPr/>
        <p:txBody>
          <a:bodyPr/>
          <a:lstStyle/>
          <a:p>
            <a:fld id="{BFA2C517-4B54-4A1A-BF7F-33E8D70054B5}" type="slidenum">
              <a:rPr lang="en-CA" smtClean="0"/>
              <a:t>‹#›</a:t>
            </a:fld>
            <a:endParaRPr lang="en-CA"/>
          </a:p>
        </p:txBody>
      </p:sp>
    </p:spTree>
    <p:extLst>
      <p:ext uri="{BB962C8B-B14F-4D97-AF65-F5344CB8AC3E}">
        <p14:creationId xmlns:p14="http://schemas.microsoft.com/office/powerpoint/2010/main" val="14504613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A7B4CA-3AD1-4A54-B088-0C84E9D312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B896098-4365-481F-B867-F53B5CC6C1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2D5C785-9FE4-41A5-8AF5-876B0BB22B31}"/>
              </a:ext>
            </a:extLst>
          </p:cNvPr>
          <p:cNvSpPr>
            <a:spLocks noGrp="1"/>
          </p:cNvSpPr>
          <p:nvPr>
            <p:ph type="dt" sz="half" idx="10"/>
          </p:nvPr>
        </p:nvSpPr>
        <p:spPr/>
        <p:txBody>
          <a:bodyPr/>
          <a:lstStyle/>
          <a:p>
            <a:fld id="{33FDC35C-C43D-4B14-9C2C-53406A16FBF9}" type="datetimeFigureOut">
              <a:rPr lang="en-CA" smtClean="0"/>
              <a:t>2022-05-05</a:t>
            </a:fld>
            <a:endParaRPr lang="en-CA"/>
          </a:p>
        </p:txBody>
      </p:sp>
      <p:sp>
        <p:nvSpPr>
          <p:cNvPr id="5" name="Footer Placeholder 4">
            <a:extLst>
              <a:ext uri="{FF2B5EF4-FFF2-40B4-BE49-F238E27FC236}">
                <a16:creationId xmlns:a16="http://schemas.microsoft.com/office/drawing/2014/main" id="{B7243973-CE2D-4B4A-A211-3144A57B01E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9AFF098-A522-46B6-8912-418822AFE8F6}"/>
              </a:ext>
            </a:extLst>
          </p:cNvPr>
          <p:cNvSpPr>
            <a:spLocks noGrp="1"/>
          </p:cNvSpPr>
          <p:nvPr>
            <p:ph type="sldNum" sz="quarter" idx="12"/>
          </p:nvPr>
        </p:nvSpPr>
        <p:spPr/>
        <p:txBody>
          <a:bodyPr/>
          <a:lstStyle/>
          <a:p>
            <a:fld id="{BFA2C517-4B54-4A1A-BF7F-33E8D70054B5}" type="slidenum">
              <a:rPr lang="en-CA" smtClean="0"/>
              <a:t>‹#›</a:t>
            </a:fld>
            <a:endParaRPr lang="en-CA"/>
          </a:p>
        </p:txBody>
      </p:sp>
    </p:spTree>
    <p:extLst>
      <p:ext uri="{BB962C8B-B14F-4D97-AF65-F5344CB8AC3E}">
        <p14:creationId xmlns:p14="http://schemas.microsoft.com/office/powerpoint/2010/main" val="1683687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Media Block Flipped">
    <p:spTree>
      <p:nvGrpSpPr>
        <p:cNvPr id="1" name=""/>
        <p:cNvGrpSpPr/>
        <p:nvPr/>
      </p:nvGrpSpPr>
      <p:grpSpPr>
        <a:xfrm>
          <a:off x="0" y="0"/>
          <a:ext cx="0" cy="0"/>
          <a:chOff x="0" y="0"/>
          <a:chExt cx="0" cy="0"/>
        </a:xfrm>
      </p:grpSpPr>
      <p:pic>
        <p:nvPicPr>
          <p:cNvPr id="21" name="Picture 20" descr="A group of people sitting at a table&#10;&#10;Description automatically generated">
            <a:extLst>
              <a:ext uri="{FF2B5EF4-FFF2-40B4-BE49-F238E27FC236}">
                <a16:creationId xmlns:a16="http://schemas.microsoft.com/office/drawing/2014/main" id="{CDD0742E-0C3F-415B-ABF0-B504647AE88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5669947" cy="6858000"/>
          </a:xfrm>
          <a:prstGeom prst="rect">
            <a:avLst/>
          </a:prstGeom>
        </p:spPr>
      </p:pic>
      <p:sp>
        <p:nvSpPr>
          <p:cNvPr id="3" name="Content Placeholder 2">
            <a:extLst>
              <a:ext uri="{FF2B5EF4-FFF2-40B4-BE49-F238E27FC236}">
                <a16:creationId xmlns:a16="http://schemas.microsoft.com/office/drawing/2014/main" id="{5C020AF3-2657-4262-8EA3-BECC4D2E7596}"/>
              </a:ext>
            </a:extLst>
          </p:cNvPr>
          <p:cNvSpPr>
            <a:spLocks noGrp="1"/>
          </p:cNvSpPr>
          <p:nvPr>
            <p:ph sz="half" idx="1" hasCustomPrompt="1"/>
          </p:nvPr>
        </p:nvSpPr>
        <p:spPr>
          <a:xfrm>
            <a:off x="6584354" y="2169158"/>
            <a:ext cx="4572000" cy="3832540"/>
          </a:xfrm>
        </p:spPr>
        <p:txBody>
          <a:bodyPr lIns="0" tIns="0" rIns="0" bIns="0"/>
          <a:lstStyle>
            <a:lvl1pPr marL="0" indent="0">
              <a:buNone/>
              <a:defRPr>
                <a:solidFill>
                  <a:srgbClr val="5A5A5A"/>
                </a:solidFill>
              </a:defRPr>
            </a:lvl1pPr>
          </a:lstStyle>
          <a:p>
            <a:pPr lvl="0"/>
            <a:r>
              <a:rPr lang="en-US" dirty="0"/>
              <a:t>Click to edit text</a:t>
            </a:r>
          </a:p>
        </p:txBody>
      </p:sp>
      <p:sp>
        <p:nvSpPr>
          <p:cNvPr id="4" name="Content Placeholder 3">
            <a:extLst>
              <a:ext uri="{FF2B5EF4-FFF2-40B4-BE49-F238E27FC236}">
                <a16:creationId xmlns:a16="http://schemas.microsoft.com/office/drawing/2014/main" id="{4E44FB47-5527-47AD-88B2-DE4A9572308F}"/>
              </a:ext>
            </a:extLst>
          </p:cNvPr>
          <p:cNvSpPr>
            <a:spLocks noGrp="1"/>
          </p:cNvSpPr>
          <p:nvPr>
            <p:ph sz="half" idx="2" hasCustomPrompt="1"/>
          </p:nvPr>
        </p:nvSpPr>
        <p:spPr>
          <a:xfrm>
            <a:off x="0" y="0"/>
            <a:ext cx="5669280" cy="6858000"/>
          </a:xfrm>
          <a:noFill/>
        </p:spPr>
        <p:txBody>
          <a:bodyPr lIns="0" tIns="0" rIns="0" bIns="0" anchor="ctr" anchorCtr="0"/>
          <a:lstStyle>
            <a:lvl1pPr marL="0" indent="0" algn="ctr">
              <a:buNone/>
              <a:defRPr>
                <a:ln>
                  <a:solidFill>
                    <a:srgbClr val="323232"/>
                  </a:solidFill>
                </a:ln>
                <a:solidFill>
                  <a:schemeClr val="bg1"/>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r>
              <a:rPr lang="en-US" dirty="0"/>
              <a:t>Drag / Drop Image</a:t>
            </a:r>
          </a:p>
        </p:txBody>
      </p:sp>
      <p:sp>
        <p:nvSpPr>
          <p:cNvPr id="5" name="Date Placeholder 4">
            <a:extLst>
              <a:ext uri="{FF2B5EF4-FFF2-40B4-BE49-F238E27FC236}">
                <a16:creationId xmlns:a16="http://schemas.microsoft.com/office/drawing/2014/main" id="{2607DBFF-3F8E-48B7-AF2A-4C53CBDBB83C}"/>
              </a:ext>
            </a:extLst>
          </p:cNvPr>
          <p:cNvSpPr>
            <a:spLocks noGrp="1"/>
          </p:cNvSpPr>
          <p:nvPr>
            <p:ph type="dt" sz="half" idx="10"/>
          </p:nvPr>
        </p:nvSpPr>
        <p:spPr>
          <a:xfrm>
            <a:off x="914400" y="6356350"/>
            <a:ext cx="2743200" cy="365125"/>
          </a:xfrm>
          <a:prstGeom prst="rect">
            <a:avLst/>
          </a:prstGeom>
        </p:spPr>
        <p:txBody>
          <a:bodyPr/>
          <a:lstStyle>
            <a:lvl1pPr>
              <a:defRPr>
                <a:solidFill>
                  <a:schemeClr val="bg1"/>
                </a:solidFill>
              </a:defRPr>
            </a:lvl1pPr>
          </a:lstStyle>
          <a:p>
            <a:fld id="{DC2B9E68-1908-468D-9A3E-A1BA63EB441E}" type="datetimeFigureOut">
              <a:rPr lang="en-US" smtClean="0"/>
              <a:pPr/>
              <a:t>5/5/2022</a:t>
            </a:fld>
            <a:endParaRPr lang="en-US" dirty="0"/>
          </a:p>
        </p:txBody>
      </p:sp>
      <p:sp>
        <p:nvSpPr>
          <p:cNvPr id="7" name="Slide Number Placeholder 6">
            <a:extLst>
              <a:ext uri="{FF2B5EF4-FFF2-40B4-BE49-F238E27FC236}">
                <a16:creationId xmlns:a16="http://schemas.microsoft.com/office/drawing/2014/main" id="{B33A501F-1F7D-404F-B5D6-AA623F414A1E}"/>
              </a:ext>
            </a:extLst>
          </p:cNvPr>
          <p:cNvSpPr>
            <a:spLocks noGrp="1"/>
          </p:cNvSpPr>
          <p:nvPr>
            <p:ph type="sldNum" sz="quarter" idx="12"/>
          </p:nvPr>
        </p:nvSpPr>
        <p:spPr>
          <a:xfrm>
            <a:off x="7635156" y="6374603"/>
            <a:ext cx="2743200" cy="365125"/>
          </a:xfrm>
          <a:prstGeom prst="rect">
            <a:avLst/>
          </a:prstGeom>
        </p:spPr>
        <p:txBody>
          <a:bodyPr/>
          <a:lstStyle>
            <a:lvl1pPr>
              <a:defRPr>
                <a:solidFill>
                  <a:srgbClr val="5A5A5A"/>
                </a:solidFill>
              </a:defRPr>
            </a:lvl1pPr>
          </a:lstStyle>
          <a:p>
            <a:fld id="{B2B3939E-CCA2-4AE9-A802-5B5E58793D45}" type="slidenum">
              <a:rPr lang="en-US" smtClean="0"/>
              <a:pPr/>
              <a:t>‹#›</a:t>
            </a:fld>
            <a:endParaRPr lang="en-US" dirty="0"/>
          </a:p>
        </p:txBody>
      </p:sp>
      <p:sp>
        <p:nvSpPr>
          <p:cNvPr id="8" name="Title 1">
            <a:extLst>
              <a:ext uri="{FF2B5EF4-FFF2-40B4-BE49-F238E27FC236}">
                <a16:creationId xmlns:a16="http://schemas.microsoft.com/office/drawing/2014/main" id="{274BEB2B-F649-4BE9-957A-AE69D012E9EC}"/>
              </a:ext>
            </a:extLst>
          </p:cNvPr>
          <p:cNvSpPr>
            <a:spLocks noGrp="1"/>
          </p:cNvSpPr>
          <p:nvPr>
            <p:ph type="title" hasCustomPrompt="1"/>
          </p:nvPr>
        </p:nvSpPr>
        <p:spPr>
          <a:xfrm>
            <a:off x="6584354" y="1441923"/>
            <a:ext cx="4572000" cy="457200"/>
          </a:xfrm>
        </p:spPr>
        <p:txBody>
          <a:bodyPr lIns="0" tIns="0" rIns="0" bIns="0" anchor="t" anchorCtr="0"/>
          <a:lstStyle>
            <a:lvl1pPr>
              <a:defRPr>
                <a:solidFill>
                  <a:schemeClr val="tx1"/>
                </a:solidFill>
              </a:defRPr>
            </a:lvl1pPr>
          </a:lstStyle>
          <a:p>
            <a:r>
              <a:rPr lang="en-US" dirty="0"/>
              <a:t>Click to edit title</a:t>
            </a:r>
          </a:p>
        </p:txBody>
      </p:sp>
    </p:spTree>
    <p:extLst>
      <p:ext uri="{BB962C8B-B14F-4D97-AF65-F5344CB8AC3E}">
        <p14:creationId xmlns:p14="http://schemas.microsoft.com/office/powerpoint/2010/main" val="132225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6C4618-6C78-A740-B009-D9FAAE876524}"/>
              </a:ext>
            </a:extLst>
          </p:cNvPr>
          <p:cNvSpPr>
            <a:spLocks noGrp="1"/>
          </p:cNvSpPr>
          <p:nvPr>
            <p:ph type="dt" sz="half" idx="10"/>
          </p:nvPr>
        </p:nvSpPr>
        <p:spPr/>
        <p:txBody>
          <a:bodyPr/>
          <a:lstStyle/>
          <a:p>
            <a:fld id="{8FF26676-E6A5-D24A-8752-3EF0DD1CBEAC}" type="datetimeFigureOut">
              <a:rPr lang="en-US" smtClean="0"/>
              <a:t>5/5/2022</a:t>
            </a:fld>
            <a:endParaRPr lang="en-US"/>
          </a:p>
        </p:txBody>
      </p:sp>
      <p:sp>
        <p:nvSpPr>
          <p:cNvPr id="4" name="Footer Placeholder 3">
            <a:extLst>
              <a:ext uri="{FF2B5EF4-FFF2-40B4-BE49-F238E27FC236}">
                <a16:creationId xmlns:a16="http://schemas.microsoft.com/office/drawing/2014/main" id="{584126EB-F29B-4448-8AE3-8101C0FA62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50BA1-2506-084A-BDBA-0ECB94C9436C}"/>
              </a:ext>
            </a:extLst>
          </p:cNvPr>
          <p:cNvSpPr>
            <a:spLocks noGrp="1"/>
          </p:cNvSpPr>
          <p:nvPr>
            <p:ph type="sldNum" sz="quarter" idx="12"/>
          </p:nvPr>
        </p:nvSpPr>
        <p:spPr/>
        <p:txBody>
          <a:bodyPr/>
          <a:lstStyle/>
          <a:p>
            <a:fld id="{19C562EA-D8B3-F044-8AAD-E4C2F5766C3A}" type="slidenum">
              <a:rPr lang="en-US" smtClean="0"/>
              <a:t>‹#›</a:t>
            </a:fld>
            <a:endParaRPr lang="en-US"/>
          </a:p>
        </p:txBody>
      </p:sp>
      <p:sp>
        <p:nvSpPr>
          <p:cNvPr id="14" name="Picture Placeholder 13">
            <a:extLst>
              <a:ext uri="{FF2B5EF4-FFF2-40B4-BE49-F238E27FC236}">
                <a16:creationId xmlns:a16="http://schemas.microsoft.com/office/drawing/2014/main" id="{257D6154-85C1-2F40-8E72-26933AA41506}"/>
              </a:ext>
            </a:extLst>
          </p:cNvPr>
          <p:cNvSpPr>
            <a:spLocks noGrp="1"/>
          </p:cNvSpPr>
          <p:nvPr>
            <p:ph type="pic" sz="quarter" idx="13"/>
          </p:nvPr>
        </p:nvSpPr>
        <p:spPr>
          <a:xfrm>
            <a:off x="2282967" y="1454968"/>
            <a:ext cx="2670057" cy="2675705"/>
          </a:xfrm>
          <a:prstGeom prst="ellipse">
            <a:avLst/>
          </a:prstGeom>
        </p:spPr>
        <p:txBody>
          <a:bodyPr>
            <a:normAutofit/>
          </a:bodyPr>
          <a:lstStyle>
            <a:lvl1pPr>
              <a:defRPr sz="2000"/>
            </a:lvl1pPr>
          </a:lstStyle>
          <a:p>
            <a:r>
              <a:rPr lang="en-US"/>
              <a:t>Click icon to add picture</a:t>
            </a:r>
            <a:endParaRPr lang="en-US" dirty="0"/>
          </a:p>
        </p:txBody>
      </p:sp>
      <p:sp>
        <p:nvSpPr>
          <p:cNvPr id="16" name="Title 1">
            <a:extLst>
              <a:ext uri="{FF2B5EF4-FFF2-40B4-BE49-F238E27FC236}">
                <a16:creationId xmlns:a16="http://schemas.microsoft.com/office/drawing/2014/main" id="{6AEB93D8-271E-6844-A899-F746DFEC3BAB}"/>
              </a:ext>
            </a:extLst>
          </p:cNvPr>
          <p:cNvSpPr>
            <a:spLocks noGrp="1"/>
          </p:cNvSpPr>
          <p:nvPr>
            <p:ph type="ctrTitle" hasCustomPrompt="1"/>
          </p:nvPr>
        </p:nvSpPr>
        <p:spPr>
          <a:xfrm>
            <a:off x="1281675" y="4267199"/>
            <a:ext cx="4599450" cy="396917"/>
          </a:xfrm>
        </p:spPr>
        <p:txBody>
          <a:bodyPr anchor="b">
            <a:noAutofit/>
          </a:bodyPr>
          <a:lstStyle>
            <a:lvl1pPr algn="ctr">
              <a:defRPr sz="2000" b="1">
                <a:solidFill>
                  <a:schemeClr val="tx1"/>
                </a:solidFill>
              </a:defRPr>
            </a:lvl1pPr>
          </a:lstStyle>
          <a:p>
            <a:pPr lvl="0"/>
            <a:r>
              <a:rPr lang="en-US" dirty="0"/>
              <a:t>Click to edit text</a:t>
            </a:r>
          </a:p>
        </p:txBody>
      </p:sp>
      <p:sp>
        <p:nvSpPr>
          <p:cNvPr id="17" name="Subtitle 2">
            <a:extLst>
              <a:ext uri="{FF2B5EF4-FFF2-40B4-BE49-F238E27FC236}">
                <a16:creationId xmlns:a16="http://schemas.microsoft.com/office/drawing/2014/main" id="{23EDE378-5DF6-3940-8DFF-89C864FA2589}"/>
              </a:ext>
            </a:extLst>
          </p:cNvPr>
          <p:cNvSpPr>
            <a:spLocks noGrp="1"/>
          </p:cNvSpPr>
          <p:nvPr>
            <p:ph type="subTitle" idx="1" hasCustomPrompt="1"/>
          </p:nvPr>
        </p:nvSpPr>
        <p:spPr>
          <a:xfrm>
            <a:off x="1281675" y="4664117"/>
            <a:ext cx="4599450" cy="988978"/>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subtext</a:t>
            </a:r>
          </a:p>
        </p:txBody>
      </p:sp>
      <p:sp>
        <p:nvSpPr>
          <p:cNvPr id="10" name="Picture Placeholder 13">
            <a:extLst>
              <a:ext uri="{FF2B5EF4-FFF2-40B4-BE49-F238E27FC236}">
                <a16:creationId xmlns:a16="http://schemas.microsoft.com/office/drawing/2014/main" id="{57602703-C6C3-2A4F-813D-B31A70AEDCF3}"/>
              </a:ext>
            </a:extLst>
          </p:cNvPr>
          <p:cNvSpPr>
            <a:spLocks noGrp="1"/>
          </p:cNvSpPr>
          <p:nvPr>
            <p:ph type="pic" sz="quarter" idx="14"/>
          </p:nvPr>
        </p:nvSpPr>
        <p:spPr>
          <a:xfrm>
            <a:off x="7238977" y="1383952"/>
            <a:ext cx="2670057" cy="2675705"/>
          </a:xfrm>
          <a:prstGeom prst="ellipse">
            <a:avLst/>
          </a:prstGeom>
        </p:spPr>
        <p:txBody>
          <a:bodyPr>
            <a:normAutofit/>
          </a:bodyPr>
          <a:lstStyle>
            <a:lvl1pPr>
              <a:defRPr sz="2000"/>
            </a:lvl1pPr>
          </a:lstStyle>
          <a:p>
            <a:r>
              <a:rPr lang="en-US"/>
              <a:t>Click icon to add picture</a:t>
            </a:r>
            <a:endParaRPr lang="en-US" dirty="0"/>
          </a:p>
        </p:txBody>
      </p:sp>
      <p:sp>
        <p:nvSpPr>
          <p:cNvPr id="21" name="Text Placeholder 23">
            <a:extLst>
              <a:ext uri="{FF2B5EF4-FFF2-40B4-BE49-F238E27FC236}">
                <a16:creationId xmlns:a16="http://schemas.microsoft.com/office/drawing/2014/main" id="{600CCEAF-5B15-E143-A5DF-2EDFD7522A01}"/>
              </a:ext>
            </a:extLst>
          </p:cNvPr>
          <p:cNvSpPr>
            <a:spLocks noGrp="1"/>
          </p:cNvSpPr>
          <p:nvPr>
            <p:ph type="body" sz="quarter" idx="17" hasCustomPrompt="1"/>
          </p:nvPr>
        </p:nvSpPr>
        <p:spPr>
          <a:xfrm>
            <a:off x="6446787" y="4267199"/>
            <a:ext cx="4463076" cy="428342"/>
          </a:xfrm>
        </p:spPr>
        <p:txBody>
          <a:bodyPr>
            <a:noAutofit/>
          </a:bodyPr>
          <a:lstStyle>
            <a:lvl1pPr marL="0" indent="0" algn="ctr">
              <a:buNone/>
              <a:defRPr lang="en-US" sz="2000" b="1" kern="1200" dirty="0">
                <a:solidFill>
                  <a:schemeClr val="tx1"/>
                </a:solidFill>
                <a:latin typeface="Raleway Medium" panose="020B0603030101060003" pitchFamily="34" charset="77"/>
                <a:ea typeface="+mj-ea"/>
                <a:cs typeface="+mj-cs"/>
              </a:defRPr>
            </a:lvl1pPr>
          </a:lstStyle>
          <a:p>
            <a:pPr lvl="0"/>
            <a:r>
              <a:rPr lang="en-US" dirty="0"/>
              <a:t>Click to edit text</a:t>
            </a:r>
          </a:p>
        </p:txBody>
      </p:sp>
      <p:sp>
        <p:nvSpPr>
          <p:cNvPr id="22" name="Text Placeholder 26">
            <a:extLst>
              <a:ext uri="{FF2B5EF4-FFF2-40B4-BE49-F238E27FC236}">
                <a16:creationId xmlns:a16="http://schemas.microsoft.com/office/drawing/2014/main" id="{BFF9C83B-9C28-9B4E-9442-9477A17EB0AB}"/>
              </a:ext>
            </a:extLst>
          </p:cNvPr>
          <p:cNvSpPr>
            <a:spLocks noGrp="1"/>
          </p:cNvSpPr>
          <p:nvPr>
            <p:ph type="body" sz="quarter" idx="19" hasCustomPrompt="1"/>
          </p:nvPr>
        </p:nvSpPr>
        <p:spPr>
          <a:xfrm>
            <a:off x="6446717" y="4695825"/>
            <a:ext cx="4463608" cy="988695"/>
          </a:xfrm>
        </p:spPr>
        <p:txBody>
          <a:bodyPr>
            <a:normAutofit/>
          </a:bodyPr>
          <a:lstStyle>
            <a:lvl1pPr marL="0" indent="0" algn="ctr">
              <a:buNone/>
              <a:defRPr lang="en-US" sz="1600" kern="1200" dirty="0">
                <a:solidFill>
                  <a:schemeClr val="tx1"/>
                </a:solidFill>
                <a:latin typeface="Raleway Medium" panose="020B0603030101060003" pitchFamily="34" charset="77"/>
                <a:ea typeface="+mn-ea"/>
                <a:cs typeface="+mn-cs"/>
              </a:defRPr>
            </a:lvl1pPr>
          </a:lstStyle>
          <a:p>
            <a:r>
              <a:rPr lang="en-US" dirty="0"/>
              <a:t>Click to edit subtext</a:t>
            </a:r>
          </a:p>
        </p:txBody>
      </p:sp>
    </p:spTree>
    <p:extLst>
      <p:ext uri="{BB962C8B-B14F-4D97-AF65-F5344CB8AC3E}">
        <p14:creationId xmlns:p14="http://schemas.microsoft.com/office/powerpoint/2010/main" val="1593316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6C4618-6C78-A740-B009-D9FAAE876524}"/>
              </a:ext>
            </a:extLst>
          </p:cNvPr>
          <p:cNvSpPr>
            <a:spLocks noGrp="1"/>
          </p:cNvSpPr>
          <p:nvPr>
            <p:ph type="dt" sz="half" idx="10"/>
          </p:nvPr>
        </p:nvSpPr>
        <p:spPr/>
        <p:txBody>
          <a:bodyPr/>
          <a:lstStyle/>
          <a:p>
            <a:fld id="{8FF26676-E6A5-D24A-8752-3EF0DD1CBEAC}" type="datetimeFigureOut">
              <a:rPr lang="en-US" smtClean="0"/>
              <a:t>5/5/2022</a:t>
            </a:fld>
            <a:endParaRPr lang="en-US"/>
          </a:p>
        </p:txBody>
      </p:sp>
      <p:sp>
        <p:nvSpPr>
          <p:cNvPr id="4" name="Footer Placeholder 3">
            <a:extLst>
              <a:ext uri="{FF2B5EF4-FFF2-40B4-BE49-F238E27FC236}">
                <a16:creationId xmlns:a16="http://schemas.microsoft.com/office/drawing/2014/main" id="{584126EB-F29B-4448-8AE3-8101C0FA62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350BA1-2506-084A-BDBA-0ECB94C9436C}"/>
              </a:ext>
            </a:extLst>
          </p:cNvPr>
          <p:cNvSpPr>
            <a:spLocks noGrp="1"/>
          </p:cNvSpPr>
          <p:nvPr>
            <p:ph type="sldNum" sz="quarter" idx="12"/>
          </p:nvPr>
        </p:nvSpPr>
        <p:spPr/>
        <p:txBody>
          <a:bodyPr/>
          <a:lstStyle/>
          <a:p>
            <a:fld id="{19C562EA-D8B3-F044-8AAD-E4C2F5766C3A}" type="slidenum">
              <a:rPr lang="en-US" smtClean="0"/>
              <a:t>‹#›</a:t>
            </a:fld>
            <a:endParaRPr lang="en-US"/>
          </a:p>
        </p:txBody>
      </p:sp>
      <p:sp>
        <p:nvSpPr>
          <p:cNvPr id="14" name="Picture Placeholder 13">
            <a:extLst>
              <a:ext uri="{FF2B5EF4-FFF2-40B4-BE49-F238E27FC236}">
                <a16:creationId xmlns:a16="http://schemas.microsoft.com/office/drawing/2014/main" id="{257D6154-85C1-2F40-8E72-26933AA41506}"/>
              </a:ext>
            </a:extLst>
          </p:cNvPr>
          <p:cNvSpPr>
            <a:spLocks noGrp="1"/>
          </p:cNvSpPr>
          <p:nvPr>
            <p:ph type="pic" sz="quarter" idx="13"/>
          </p:nvPr>
        </p:nvSpPr>
        <p:spPr>
          <a:xfrm>
            <a:off x="1722093" y="1819678"/>
            <a:ext cx="2136666" cy="2141186"/>
          </a:xfrm>
          <a:prstGeom prst="ellipse">
            <a:avLst/>
          </a:prstGeom>
        </p:spPr>
        <p:txBody>
          <a:bodyPr>
            <a:normAutofit/>
          </a:bodyPr>
          <a:lstStyle>
            <a:lvl1pPr>
              <a:defRPr sz="2000"/>
            </a:lvl1pPr>
          </a:lstStyle>
          <a:p>
            <a:r>
              <a:rPr lang="en-US"/>
              <a:t>Click icon to add picture</a:t>
            </a:r>
            <a:endParaRPr lang="en-US" dirty="0"/>
          </a:p>
        </p:txBody>
      </p:sp>
      <p:sp>
        <p:nvSpPr>
          <p:cNvPr id="17" name="Subtitle 2">
            <a:extLst>
              <a:ext uri="{FF2B5EF4-FFF2-40B4-BE49-F238E27FC236}">
                <a16:creationId xmlns:a16="http://schemas.microsoft.com/office/drawing/2014/main" id="{23EDE378-5DF6-3940-8DFF-89C864FA2589}"/>
              </a:ext>
            </a:extLst>
          </p:cNvPr>
          <p:cNvSpPr>
            <a:spLocks noGrp="1"/>
          </p:cNvSpPr>
          <p:nvPr>
            <p:ph type="subTitle" idx="1" hasCustomPrompt="1"/>
          </p:nvPr>
        </p:nvSpPr>
        <p:spPr>
          <a:xfrm>
            <a:off x="1496550" y="4695542"/>
            <a:ext cx="2587752" cy="988978"/>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subtext</a:t>
            </a:r>
          </a:p>
        </p:txBody>
      </p:sp>
      <p:sp>
        <p:nvSpPr>
          <p:cNvPr id="10" name="Picture Placeholder 13">
            <a:extLst>
              <a:ext uri="{FF2B5EF4-FFF2-40B4-BE49-F238E27FC236}">
                <a16:creationId xmlns:a16="http://schemas.microsoft.com/office/drawing/2014/main" id="{57602703-C6C3-2A4F-813D-B31A70AEDCF3}"/>
              </a:ext>
            </a:extLst>
          </p:cNvPr>
          <p:cNvSpPr>
            <a:spLocks noGrp="1"/>
          </p:cNvSpPr>
          <p:nvPr>
            <p:ph type="pic" sz="quarter" idx="14"/>
          </p:nvPr>
        </p:nvSpPr>
        <p:spPr>
          <a:xfrm>
            <a:off x="5123661" y="1819678"/>
            <a:ext cx="2136666" cy="2141186"/>
          </a:xfrm>
          <a:prstGeom prst="ellipse">
            <a:avLst/>
          </a:prstGeom>
        </p:spPr>
        <p:txBody>
          <a:bodyPr>
            <a:normAutofit/>
          </a:bodyPr>
          <a:lstStyle>
            <a:lvl1pPr>
              <a:defRPr sz="2000"/>
            </a:lvl1pPr>
          </a:lstStyle>
          <a:p>
            <a:r>
              <a:rPr lang="en-US"/>
              <a:t>Click icon to add picture</a:t>
            </a:r>
            <a:endParaRPr lang="en-US" dirty="0"/>
          </a:p>
        </p:txBody>
      </p:sp>
      <p:sp>
        <p:nvSpPr>
          <p:cNvPr id="13" name="Picture Placeholder 13">
            <a:extLst>
              <a:ext uri="{FF2B5EF4-FFF2-40B4-BE49-F238E27FC236}">
                <a16:creationId xmlns:a16="http://schemas.microsoft.com/office/drawing/2014/main" id="{6D4F4595-4821-5C47-9E13-F7DB8111D670}"/>
              </a:ext>
            </a:extLst>
          </p:cNvPr>
          <p:cNvSpPr>
            <a:spLocks noGrp="1"/>
          </p:cNvSpPr>
          <p:nvPr>
            <p:ph type="pic" sz="quarter" idx="15"/>
          </p:nvPr>
        </p:nvSpPr>
        <p:spPr>
          <a:xfrm>
            <a:off x="8452077" y="1819678"/>
            <a:ext cx="2136666" cy="2141186"/>
          </a:xfrm>
          <a:prstGeom prst="ellipse">
            <a:avLst/>
          </a:prstGeom>
        </p:spPr>
        <p:txBody>
          <a:bodyPr>
            <a:normAutofit/>
          </a:bodyPr>
          <a:lstStyle>
            <a:lvl1pPr>
              <a:defRPr sz="2000"/>
            </a:lvl1pPr>
          </a:lstStyle>
          <a:p>
            <a:r>
              <a:rPr lang="en-US"/>
              <a:t>Click icon to add picture</a:t>
            </a:r>
            <a:endParaRPr lang="en-US" dirty="0"/>
          </a:p>
        </p:txBody>
      </p:sp>
      <p:sp>
        <p:nvSpPr>
          <p:cNvPr id="24" name="Text Placeholder 23">
            <a:extLst>
              <a:ext uri="{FF2B5EF4-FFF2-40B4-BE49-F238E27FC236}">
                <a16:creationId xmlns:a16="http://schemas.microsoft.com/office/drawing/2014/main" id="{DFCF6EC5-9713-0241-BA6C-F35FF31EAEC0}"/>
              </a:ext>
            </a:extLst>
          </p:cNvPr>
          <p:cNvSpPr>
            <a:spLocks noGrp="1"/>
          </p:cNvSpPr>
          <p:nvPr>
            <p:ph type="body" sz="quarter" idx="16" hasCustomPrompt="1"/>
          </p:nvPr>
        </p:nvSpPr>
        <p:spPr>
          <a:xfrm>
            <a:off x="4888274" y="4049430"/>
            <a:ext cx="2607439" cy="646112"/>
          </a:xfrm>
        </p:spPr>
        <p:txBody>
          <a:bodyPr>
            <a:noAutofit/>
          </a:bodyPr>
          <a:lstStyle>
            <a:lvl1pPr marL="0" indent="0">
              <a:buNone/>
              <a:defRPr lang="en-US" sz="2000" b="1" kern="1200" dirty="0">
                <a:solidFill>
                  <a:schemeClr val="tx1"/>
                </a:solidFill>
                <a:latin typeface="Raleway Medium" panose="020B0603030101060003" pitchFamily="34" charset="77"/>
                <a:ea typeface="+mj-ea"/>
                <a:cs typeface="+mj-cs"/>
              </a:defRPr>
            </a:lvl1pPr>
          </a:lstStyle>
          <a:p>
            <a:pPr lvl="0"/>
            <a:r>
              <a:rPr lang="en-US" dirty="0"/>
              <a:t>Click to edit text</a:t>
            </a:r>
          </a:p>
        </p:txBody>
      </p:sp>
      <p:sp>
        <p:nvSpPr>
          <p:cNvPr id="25" name="Text Placeholder 23">
            <a:extLst>
              <a:ext uri="{FF2B5EF4-FFF2-40B4-BE49-F238E27FC236}">
                <a16:creationId xmlns:a16="http://schemas.microsoft.com/office/drawing/2014/main" id="{720D5115-105E-2D43-AAF7-95E9D13C8219}"/>
              </a:ext>
            </a:extLst>
          </p:cNvPr>
          <p:cNvSpPr>
            <a:spLocks noGrp="1"/>
          </p:cNvSpPr>
          <p:nvPr>
            <p:ph type="body" sz="quarter" idx="17" hasCustomPrompt="1"/>
          </p:nvPr>
        </p:nvSpPr>
        <p:spPr>
          <a:xfrm>
            <a:off x="8048163" y="4049430"/>
            <a:ext cx="2607439" cy="646112"/>
          </a:xfrm>
        </p:spPr>
        <p:txBody>
          <a:bodyPr>
            <a:noAutofit/>
          </a:bodyPr>
          <a:lstStyle>
            <a:lvl1pPr marL="0" indent="0">
              <a:buNone/>
              <a:defRPr lang="en-US" sz="2000" b="1" kern="1200" dirty="0">
                <a:solidFill>
                  <a:schemeClr val="tx1"/>
                </a:solidFill>
                <a:latin typeface="Raleway Medium" panose="020B0603030101060003" pitchFamily="34" charset="77"/>
                <a:ea typeface="+mj-ea"/>
                <a:cs typeface="+mj-cs"/>
              </a:defRPr>
            </a:lvl1pPr>
          </a:lstStyle>
          <a:p>
            <a:pPr lvl="0"/>
            <a:r>
              <a:rPr lang="en-US" dirty="0"/>
              <a:t>Click to edit text</a:t>
            </a:r>
          </a:p>
        </p:txBody>
      </p:sp>
      <p:sp>
        <p:nvSpPr>
          <p:cNvPr id="27" name="Text Placeholder 26">
            <a:extLst>
              <a:ext uri="{FF2B5EF4-FFF2-40B4-BE49-F238E27FC236}">
                <a16:creationId xmlns:a16="http://schemas.microsoft.com/office/drawing/2014/main" id="{DDC90E0E-E5A7-9246-B946-6A20B3621A3D}"/>
              </a:ext>
            </a:extLst>
          </p:cNvPr>
          <p:cNvSpPr>
            <a:spLocks noGrp="1"/>
          </p:cNvSpPr>
          <p:nvPr>
            <p:ph type="body" sz="quarter" idx="18" hasCustomPrompt="1"/>
          </p:nvPr>
        </p:nvSpPr>
        <p:spPr>
          <a:xfrm>
            <a:off x="4887913" y="4695825"/>
            <a:ext cx="2608262" cy="988695"/>
          </a:xfrm>
        </p:spPr>
        <p:txBody>
          <a:bodyPr>
            <a:normAutofit/>
          </a:bodyPr>
          <a:lstStyle>
            <a:lvl1pPr marL="0" indent="0">
              <a:buNone/>
              <a:defRPr lang="en-US" sz="1600" kern="1200" dirty="0">
                <a:solidFill>
                  <a:schemeClr val="tx1"/>
                </a:solidFill>
                <a:latin typeface="Raleway Medium" panose="020B0603030101060003" pitchFamily="34" charset="77"/>
                <a:ea typeface="+mn-ea"/>
                <a:cs typeface="+mn-cs"/>
              </a:defRPr>
            </a:lvl1pPr>
          </a:lstStyle>
          <a:p>
            <a:r>
              <a:rPr lang="en-US" dirty="0"/>
              <a:t>Click to edit subtext</a:t>
            </a:r>
          </a:p>
        </p:txBody>
      </p:sp>
      <p:sp>
        <p:nvSpPr>
          <p:cNvPr id="28" name="Text Placeholder 26">
            <a:extLst>
              <a:ext uri="{FF2B5EF4-FFF2-40B4-BE49-F238E27FC236}">
                <a16:creationId xmlns:a16="http://schemas.microsoft.com/office/drawing/2014/main" id="{5D984640-4A85-CA4B-8802-9C42BEFC7655}"/>
              </a:ext>
            </a:extLst>
          </p:cNvPr>
          <p:cNvSpPr>
            <a:spLocks noGrp="1"/>
          </p:cNvSpPr>
          <p:nvPr>
            <p:ph type="body" sz="quarter" idx="19" hasCustomPrompt="1"/>
          </p:nvPr>
        </p:nvSpPr>
        <p:spPr>
          <a:xfrm>
            <a:off x="8047802" y="4695825"/>
            <a:ext cx="2608262" cy="988695"/>
          </a:xfrm>
        </p:spPr>
        <p:txBody>
          <a:bodyPr>
            <a:normAutofit/>
          </a:bodyPr>
          <a:lstStyle>
            <a:lvl1pPr marL="0" indent="0">
              <a:buNone/>
              <a:defRPr lang="en-US" sz="1600" kern="1200" dirty="0">
                <a:solidFill>
                  <a:schemeClr val="tx1"/>
                </a:solidFill>
                <a:latin typeface="Raleway Medium" panose="020B0603030101060003" pitchFamily="34" charset="77"/>
                <a:ea typeface="+mn-ea"/>
                <a:cs typeface="+mn-cs"/>
              </a:defRPr>
            </a:lvl1pPr>
          </a:lstStyle>
          <a:p>
            <a:r>
              <a:rPr lang="en-US" dirty="0"/>
              <a:t>Click to edit subtext</a:t>
            </a:r>
          </a:p>
        </p:txBody>
      </p:sp>
      <p:sp>
        <p:nvSpPr>
          <p:cNvPr id="30" name="Text Placeholder 23">
            <a:extLst>
              <a:ext uri="{FF2B5EF4-FFF2-40B4-BE49-F238E27FC236}">
                <a16:creationId xmlns:a16="http://schemas.microsoft.com/office/drawing/2014/main" id="{222BA70C-5914-2446-BA54-08CF2295DF0C}"/>
              </a:ext>
            </a:extLst>
          </p:cNvPr>
          <p:cNvSpPr>
            <a:spLocks noGrp="1"/>
          </p:cNvSpPr>
          <p:nvPr>
            <p:ph type="body" sz="quarter" idx="20" hasCustomPrompt="1"/>
          </p:nvPr>
        </p:nvSpPr>
        <p:spPr>
          <a:xfrm>
            <a:off x="1485317" y="4049430"/>
            <a:ext cx="2607439" cy="646112"/>
          </a:xfrm>
        </p:spPr>
        <p:txBody>
          <a:bodyPr>
            <a:noAutofit/>
          </a:bodyPr>
          <a:lstStyle>
            <a:lvl1pPr marL="0" indent="0">
              <a:buNone/>
              <a:defRPr lang="en-US" sz="2000" b="1" kern="1200" dirty="0">
                <a:solidFill>
                  <a:schemeClr val="tx1"/>
                </a:solidFill>
                <a:latin typeface="Raleway Medium" panose="020B0603030101060003" pitchFamily="34" charset="77"/>
                <a:ea typeface="+mj-ea"/>
                <a:cs typeface="+mj-cs"/>
              </a:defRPr>
            </a:lvl1pPr>
          </a:lstStyle>
          <a:p>
            <a:pPr lvl="0"/>
            <a:r>
              <a:rPr lang="en-US" dirty="0"/>
              <a:t>Click to edit text</a:t>
            </a:r>
          </a:p>
        </p:txBody>
      </p:sp>
    </p:spTree>
    <p:extLst>
      <p:ext uri="{BB962C8B-B14F-4D97-AF65-F5344CB8AC3E}">
        <p14:creationId xmlns:p14="http://schemas.microsoft.com/office/powerpoint/2010/main" val="129371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41EC3A-1445-C54D-8BC7-B08119A2BEE7}"/>
              </a:ext>
            </a:extLst>
          </p:cNvPr>
          <p:cNvSpPr>
            <a:spLocks noGrp="1"/>
          </p:cNvSpPr>
          <p:nvPr>
            <p:ph type="dt" sz="half" idx="10"/>
          </p:nvPr>
        </p:nvSpPr>
        <p:spPr/>
        <p:txBody>
          <a:bodyPr/>
          <a:lstStyle/>
          <a:p>
            <a:fld id="{8FF26676-E6A5-D24A-8752-3EF0DD1CBEAC}" type="datetimeFigureOut">
              <a:rPr lang="en-US" smtClean="0"/>
              <a:t>5/5/2022</a:t>
            </a:fld>
            <a:endParaRPr lang="en-US"/>
          </a:p>
        </p:txBody>
      </p:sp>
      <p:sp>
        <p:nvSpPr>
          <p:cNvPr id="5" name="Footer Placeholder 4">
            <a:extLst>
              <a:ext uri="{FF2B5EF4-FFF2-40B4-BE49-F238E27FC236}">
                <a16:creationId xmlns:a16="http://schemas.microsoft.com/office/drawing/2014/main" id="{3981E4AD-FD2A-8744-BB93-4E3EDB00D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12139-ACAF-5346-BABC-BE172C51D65A}"/>
              </a:ext>
            </a:extLst>
          </p:cNvPr>
          <p:cNvSpPr>
            <a:spLocks noGrp="1"/>
          </p:cNvSpPr>
          <p:nvPr>
            <p:ph type="sldNum" sz="quarter" idx="12"/>
          </p:nvPr>
        </p:nvSpPr>
        <p:spPr/>
        <p:txBody>
          <a:bodyPr/>
          <a:lstStyle/>
          <a:p>
            <a:fld id="{19C562EA-D8B3-F044-8AAD-E4C2F5766C3A}" type="slidenum">
              <a:rPr lang="en-US" smtClean="0"/>
              <a:t>‹#›</a:t>
            </a:fld>
            <a:endParaRPr lang="en-US"/>
          </a:p>
        </p:txBody>
      </p:sp>
      <p:sp>
        <p:nvSpPr>
          <p:cNvPr id="7" name="Title Placeholder 1">
            <a:extLst>
              <a:ext uri="{FF2B5EF4-FFF2-40B4-BE49-F238E27FC236}">
                <a16:creationId xmlns:a16="http://schemas.microsoft.com/office/drawing/2014/main" id="{150341DC-77E3-0749-AEA7-4DC94D1D01D5}"/>
              </a:ext>
            </a:extLst>
          </p:cNvPr>
          <p:cNvSpPr>
            <a:spLocks noGrp="1"/>
          </p:cNvSpPr>
          <p:nvPr>
            <p:ph type="title"/>
          </p:nvPr>
        </p:nvSpPr>
        <p:spPr>
          <a:xfrm>
            <a:off x="838200" y="365126"/>
            <a:ext cx="8415130" cy="79311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19D20CCE-1813-5647-BEE7-9CCE8D62C6C3}"/>
              </a:ext>
            </a:extLst>
          </p:cNvPr>
          <p:cNvSpPr>
            <a:spLocks noGrp="1"/>
          </p:cNvSpPr>
          <p:nvPr>
            <p:ph idx="1"/>
          </p:nvPr>
        </p:nvSpPr>
        <p:spPr>
          <a:xfrm>
            <a:off x="838200" y="146050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0142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64C6-AE76-2046-B586-F75ACA0DF18E}"/>
              </a:ext>
            </a:extLst>
          </p:cNvPr>
          <p:cNvSpPr>
            <a:spLocks noGrp="1"/>
          </p:cNvSpPr>
          <p:nvPr>
            <p:ph type="title"/>
          </p:nvPr>
        </p:nvSpPr>
        <p:spPr>
          <a:xfrm>
            <a:off x="838200" y="365125"/>
            <a:ext cx="10515600" cy="708301"/>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43FBD12-772D-264A-9D93-1B307DF53412}"/>
              </a:ext>
            </a:extLst>
          </p:cNvPr>
          <p:cNvSpPr>
            <a:spLocks noGrp="1"/>
          </p:cNvSpPr>
          <p:nvPr>
            <p:ph sz="half" idx="1"/>
          </p:nvPr>
        </p:nvSpPr>
        <p:spPr>
          <a:xfrm>
            <a:off x="838200" y="153921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29C1E0F-C841-754A-AC6B-67E48BCA41B2}"/>
              </a:ext>
            </a:extLst>
          </p:cNvPr>
          <p:cNvSpPr>
            <a:spLocks noGrp="1"/>
          </p:cNvSpPr>
          <p:nvPr>
            <p:ph sz="half" idx="2"/>
          </p:nvPr>
        </p:nvSpPr>
        <p:spPr>
          <a:xfrm>
            <a:off x="6172200" y="153921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5EB25E-710D-D249-9449-D3E7115AD778}"/>
              </a:ext>
            </a:extLst>
          </p:cNvPr>
          <p:cNvSpPr>
            <a:spLocks noGrp="1"/>
          </p:cNvSpPr>
          <p:nvPr>
            <p:ph type="dt" sz="half" idx="10"/>
          </p:nvPr>
        </p:nvSpPr>
        <p:spPr/>
        <p:txBody>
          <a:bodyPr/>
          <a:lstStyle/>
          <a:p>
            <a:fld id="{8FF26676-E6A5-D24A-8752-3EF0DD1CBEAC}" type="datetimeFigureOut">
              <a:rPr lang="en-US" smtClean="0"/>
              <a:t>5/5/2022</a:t>
            </a:fld>
            <a:endParaRPr lang="en-US"/>
          </a:p>
        </p:txBody>
      </p:sp>
      <p:sp>
        <p:nvSpPr>
          <p:cNvPr id="6" name="Footer Placeholder 5">
            <a:extLst>
              <a:ext uri="{FF2B5EF4-FFF2-40B4-BE49-F238E27FC236}">
                <a16:creationId xmlns:a16="http://schemas.microsoft.com/office/drawing/2014/main" id="{EBB5C18B-53B4-4C4D-934E-EC3E66BA4E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75424-E1EF-024E-8A9A-FA7F87E7162C}"/>
              </a:ext>
            </a:extLst>
          </p:cNvPr>
          <p:cNvSpPr>
            <a:spLocks noGrp="1"/>
          </p:cNvSpPr>
          <p:nvPr>
            <p:ph type="sldNum" sz="quarter" idx="12"/>
          </p:nvPr>
        </p:nvSpPr>
        <p:spPr/>
        <p:txBody>
          <a:bodyPr/>
          <a:lstStyle/>
          <a:p>
            <a:fld id="{19C562EA-D8B3-F044-8AAD-E4C2F5766C3A}" type="slidenum">
              <a:rPr lang="en-US" smtClean="0"/>
              <a:t>‹#›</a:t>
            </a:fld>
            <a:endParaRPr lang="en-US"/>
          </a:p>
        </p:txBody>
      </p:sp>
    </p:spTree>
    <p:extLst>
      <p:ext uri="{BB962C8B-B14F-4D97-AF65-F5344CB8AC3E}">
        <p14:creationId xmlns:p14="http://schemas.microsoft.com/office/powerpoint/2010/main" val="3616741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image" Target="../media/image8.jpeg"/><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7.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6.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picture containing text&#10;&#10;Description automatically generated">
            <a:extLst>
              <a:ext uri="{FF2B5EF4-FFF2-40B4-BE49-F238E27FC236}">
                <a16:creationId xmlns:a16="http://schemas.microsoft.com/office/drawing/2014/main" id="{603101DA-26B7-F646-8039-2EFEE1F54871}"/>
              </a:ext>
            </a:extLst>
          </p:cNvPr>
          <p:cNvPicPr>
            <a:picLocks noChangeAspect="1"/>
          </p:cNvPicPr>
          <p:nvPr userDrawn="1"/>
        </p:nvPicPr>
        <p:blipFill>
          <a:blip r:embed="rId16"/>
          <a:stretch>
            <a:fillRect/>
          </a:stretch>
        </p:blipFill>
        <p:spPr>
          <a:xfrm>
            <a:off x="-24365" y="1"/>
            <a:ext cx="12240731" cy="6858000"/>
          </a:xfrm>
          <a:prstGeom prst="rect">
            <a:avLst/>
          </a:prstGeom>
        </p:spPr>
      </p:pic>
      <p:sp>
        <p:nvSpPr>
          <p:cNvPr id="2" name="Title Placeholder 1">
            <a:extLst>
              <a:ext uri="{FF2B5EF4-FFF2-40B4-BE49-F238E27FC236}">
                <a16:creationId xmlns:a16="http://schemas.microsoft.com/office/drawing/2014/main" id="{035FA9D3-EA0D-284D-B47C-568B10A47FAA}"/>
              </a:ext>
            </a:extLst>
          </p:cNvPr>
          <p:cNvSpPr>
            <a:spLocks noGrp="1"/>
          </p:cNvSpPr>
          <p:nvPr>
            <p:ph type="title"/>
          </p:nvPr>
        </p:nvSpPr>
        <p:spPr>
          <a:xfrm>
            <a:off x="838200" y="365126"/>
            <a:ext cx="8415130" cy="79311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E678DD7-E118-014F-B8B3-8CA597529D92}"/>
              </a:ext>
            </a:extLst>
          </p:cNvPr>
          <p:cNvSpPr>
            <a:spLocks noGrp="1"/>
          </p:cNvSpPr>
          <p:nvPr>
            <p:ph type="body" idx="1"/>
          </p:nvPr>
        </p:nvSpPr>
        <p:spPr>
          <a:xfrm>
            <a:off x="838200" y="146050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A668494-0B11-7D4F-9788-79A7E280E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26676-E6A5-D24A-8752-3EF0DD1CBEAC}" type="datetimeFigureOut">
              <a:rPr lang="en-US" smtClean="0"/>
              <a:t>5/5/2022</a:t>
            </a:fld>
            <a:endParaRPr lang="en-US"/>
          </a:p>
        </p:txBody>
      </p:sp>
      <p:sp>
        <p:nvSpPr>
          <p:cNvPr id="5" name="Footer Placeholder 4">
            <a:extLst>
              <a:ext uri="{FF2B5EF4-FFF2-40B4-BE49-F238E27FC236}">
                <a16:creationId xmlns:a16="http://schemas.microsoft.com/office/drawing/2014/main" id="{E1F4695E-7229-0048-8050-E5F7008CE8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3B0A1C-F9C4-0A4E-8F42-B2365B83C456}"/>
              </a:ext>
            </a:extLst>
          </p:cNvPr>
          <p:cNvSpPr>
            <a:spLocks noGrp="1"/>
          </p:cNvSpPr>
          <p:nvPr>
            <p:ph type="sldNum" sz="quarter" idx="4"/>
          </p:nvPr>
        </p:nvSpPr>
        <p:spPr>
          <a:xfrm>
            <a:off x="8330166" y="6356349"/>
            <a:ext cx="191707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562EA-D8B3-F044-8AAD-E4C2F5766C3A}" type="slidenum">
              <a:rPr lang="en-US" smtClean="0"/>
              <a:t>‹#›</a:t>
            </a:fld>
            <a:endParaRPr lang="en-US"/>
          </a:p>
        </p:txBody>
      </p:sp>
      <p:pic>
        <p:nvPicPr>
          <p:cNvPr id="8" name="Picture 7" descr="Logo&#10;&#10;Description automatically generated with low confidence">
            <a:extLst>
              <a:ext uri="{FF2B5EF4-FFF2-40B4-BE49-F238E27FC236}">
                <a16:creationId xmlns:a16="http://schemas.microsoft.com/office/drawing/2014/main" id="{1BA93770-F5FF-D547-AC89-BE057BBF2752}"/>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0463682" y="6098442"/>
            <a:ext cx="1536244" cy="623032"/>
          </a:xfrm>
          <a:prstGeom prst="rect">
            <a:avLst/>
          </a:prstGeom>
        </p:spPr>
      </p:pic>
    </p:spTree>
    <p:extLst>
      <p:ext uri="{BB962C8B-B14F-4D97-AF65-F5344CB8AC3E}">
        <p14:creationId xmlns:p14="http://schemas.microsoft.com/office/powerpoint/2010/main" val="3133142847"/>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50" r:id="rId3"/>
    <p:sldLayoutId id="2147483658" r:id="rId4"/>
    <p:sldLayoutId id="2147483678" r:id="rId5"/>
    <p:sldLayoutId id="2147483660" r:id="rId6"/>
    <p:sldLayoutId id="2147483659" r:id="rId7"/>
    <p:sldLayoutId id="2147483651" r:id="rId8"/>
    <p:sldLayoutId id="2147483652" r:id="rId9"/>
    <p:sldLayoutId id="2147483653" r:id="rId10"/>
    <p:sldLayoutId id="2147483661" r:id="rId11"/>
    <p:sldLayoutId id="2147483662" r:id="rId12"/>
    <p:sldLayoutId id="2147483663" r:id="rId13"/>
    <p:sldLayoutId id="2147483657" r:id="rId14"/>
  </p:sldLayoutIdLst>
  <p:txStyles>
    <p:titleStyle>
      <a:lvl1pPr algn="l" defTabSz="914400" rtl="0" eaLnBrk="1" latinLnBrk="0" hangingPunct="1">
        <a:lnSpc>
          <a:spcPct val="90000"/>
        </a:lnSpc>
        <a:spcBef>
          <a:spcPct val="0"/>
        </a:spcBef>
        <a:buNone/>
        <a:defRPr sz="3000" b="1" kern="1200">
          <a:solidFill>
            <a:schemeClr val="bg1"/>
          </a:solidFill>
          <a:latin typeface="Raleway Medium" panose="020B06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Medium" panose="020B0603030101060003" pitchFamily="34" charset="77"/>
          <a:ea typeface="+mn-ea"/>
          <a:cs typeface="+mn-cs"/>
        </a:defRPr>
      </a:lvl1pPr>
      <a:lvl2pPr marL="685800" indent="-228600" algn="l" defTabSz="914400" rtl="0" eaLnBrk="1" latinLnBrk="0" hangingPunct="1">
        <a:lnSpc>
          <a:spcPct val="90000"/>
        </a:lnSpc>
        <a:spcBef>
          <a:spcPts val="500"/>
        </a:spcBef>
        <a:buClr>
          <a:srgbClr val="FFC000"/>
        </a:buClr>
        <a:buFont typeface="Arial" panose="020B0604020202020204" pitchFamily="34" charset="0"/>
        <a:buChar char="•"/>
        <a:defRPr sz="2400" kern="1200">
          <a:solidFill>
            <a:schemeClr val="tx1"/>
          </a:solidFill>
          <a:latin typeface="Raleway Medium" panose="020B0603030101060003" pitchFamily="34" charset="77"/>
          <a:ea typeface="+mn-ea"/>
          <a:cs typeface="+mn-cs"/>
        </a:defRPr>
      </a:lvl2pPr>
      <a:lvl3pPr marL="1143000" indent="-228600" algn="l" defTabSz="914400" rtl="0" eaLnBrk="1" latinLnBrk="0" hangingPunct="1">
        <a:lnSpc>
          <a:spcPct val="90000"/>
        </a:lnSpc>
        <a:spcBef>
          <a:spcPts val="500"/>
        </a:spcBef>
        <a:buClr>
          <a:srgbClr val="FFC000"/>
        </a:buClr>
        <a:buFont typeface="Arial" panose="020B0604020202020204" pitchFamily="34" charset="0"/>
        <a:buChar char="•"/>
        <a:defRPr sz="2000" kern="1200">
          <a:solidFill>
            <a:schemeClr val="tx1"/>
          </a:solidFill>
          <a:latin typeface="Raleway Medium" panose="020B0603030101060003" pitchFamily="34" charset="77"/>
          <a:ea typeface="+mn-ea"/>
          <a:cs typeface="+mn-cs"/>
        </a:defRPr>
      </a:lvl3pPr>
      <a:lvl4pPr marL="1600200" indent="-228600" algn="l" defTabSz="914400" rtl="0" eaLnBrk="1" latinLnBrk="0" hangingPunct="1">
        <a:lnSpc>
          <a:spcPct val="90000"/>
        </a:lnSpc>
        <a:spcBef>
          <a:spcPts val="500"/>
        </a:spcBef>
        <a:buClr>
          <a:srgbClr val="FFC000"/>
        </a:buClr>
        <a:buFont typeface="Arial" panose="020B0604020202020204" pitchFamily="34" charset="0"/>
        <a:buChar char="•"/>
        <a:defRPr sz="1800" kern="1200">
          <a:solidFill>
            <a:schemeClr val="tx1"/>
          </a:solidFill>
          <a:latin typeface="Raleway Medium" panose="020B0603030101060003" pitchFamily="34" charset="77"/>
          <a:ea typeface="+mn-ea"/>
          <a:cs typeface="+mn-cs"/>
        </a:defRPr>
      </a:lvl4pPr>
      <a:lvl5pPr marL="2057400" indent="-228600" algn="l" defTabSz="914400" rtl="0" eaLnBrk="1" latinLnBrk="0" hangingPunct="1">
        <a:lnSpc>
          <a:spcPct val="90000"/>
        </a:lnSpc>
        <a:spcBef>
          <a:spcPts val="500"/>
        </a:spcBef>
        <a:buClr>
          <a:srgbClr val="FFC000"/>
        </a:buClr>
        <a:buFont typeface="Arial" panose="020B0604020202020204" pitchFamily="34" charset="0"/>
        <a:buChar char="•"/>
        <a:defRPr sz="1800" kern="1200">
          <a:solidFill>
            <a:schemeClr val="tx1"/>
          </a:solidFill>
          <a:latin typeface="Raleway Medium" panose="020B06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48500729-F99C-44BA-AA51-F08FF9073AF7}"/>
              </a:ext>
            </a:extLst>
          </p:cNvPr>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6248400" y="27401"/>
            <a:ext cx="5943600" cy="6239256"/>
          </a:xfrm>
          <a:prstGeom prst="rect">
            <a:avLst/>
          </a:prstGeom>
        </p:spPr>
      </p:pic>
      <p:sp>
        <p:nvSpPr>
          <p:cNvPr id="2" name="Title Placeholder 1">
            <a:extLst>
              <a:ext uri="{FF2B5EF4-FFF2-40B4-BE49-F238E27FC236}">
                <a16:creationId xmlns:a16="http://schemas.microsoft.com/office/drawing/2014/main" id="{42C58B3C-4C16-4790-810E-E4CF75679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35357FF8-E08A-4E00-89CD-110B0092FC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a:extLst>
              <a:ext uri="{FF2B5EF4-FFF2-40B4-BE49-F238E27FC236}">
                <a16:creationId xmlns:a16="http://schemas.microsoft.com/office/drawing/2014/main" id="{1F3BEB38-A9B1-4DAC-9579-586AB01E5F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BE8085EE-8E06-4DC6-8BFA-D65C02AF95FB}"/>
              </a:ext>
            </a:extLst>
          </p:cNvPr>
          <p:cNvSpPr>
            <a:spLocks noGrp="1"/>
          </p:cNvSpPr>
          <p:nvPr>
            <p:ph type="sldNum" sz="quarter" idx="4"/>
          </p:nvPr>
        </p:nvSpPr>
        <p:spPr>
          <a:xfrm>
            <a:off x="8273607" y="6356349"/>
            <a:ext cx="8504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6B642-FFB2-4A25-80E1-B57C5735B6BB}" type="slidenum">
              <a:rPr lang="en-CA" smtClean="0"/>
              <a:t>‹#›</a:t>
            </a:fld>
            <a:endParaRPr lang="en-CA"/>
          </a:p>
        </p:txBody>
      </p:sp>
      <p:pic>
        <p:nvPicPr>
          <p:cNvPr id="10" name="Picture 9" descr="Logo&#10;&#10;Description automatically generated">
            <a:extLst>
              <a:ext uri="{FF2B5EF4-FFF2-40B4-BE49-F238E27FC236}">
                <a16:creationId xmlns:a16="http://schemas.microsoft.com/office/drawing/2014/main" id="{3C8A3813-47A0-43B4-90A5-7BC547681683}"/>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686870" y="5724890"/>
            <a:ext cx="2295525" cy="904146"/>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2CE6D535-8910-4258-B984-478B3A9501AA}"/>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9895786" y="5823395"/>
            <a:ext cx="1609344" cy="707136"/>
          </a:xfrm>
          <a:prstGeom prst="rect">
            <a:avLst/>
          </a:prstGeom>
        </p:spPr>
      </p:pic>
    </p:spTree>
    <p:extLst>
      <p:ext uri="{BB962C8B-B14F-4D97-AF65-F5344CB8AC3E}">
        <p14:creationId xmlns:p14="http://schemas.microsoft.com/office/powerpoint/2010/main" val="40621232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84" r:id="rId11"/>
    <p:sldLayoutId id="2147483683" r:id="rId12"/>
    <p:sldLayoutId id="2147483681" r:id="rId13"/>
    <p:sldLayoutId id="2147483682" r:id="rId14"/>
    <p:sldLayoutId id="2147483675" r:id="rId15"/>
    <p:sldLayoutId id="2147483679" r:id="rId16"/>
    <p:sldLayoutId id="2147483680" r:id="rId17"/>
    <p:sldLayoutId id="2147483677" r:id="rId18"/>
    <p:sldLayoutId id="2147483702" r:id="rId19"/>
    <p:sldLayoutId id="2147483704" r:id="rId20"/>
  </p:sldLayoutIdLst>
  <p:txStyles>
    <p:titleStyle>
      <a:lvl1pPr algn="l" defTabSz="914400" rtl="0" eaLnBrk="1" latinLnBrk="0" hangingPunct="1">
        <a:lnSpc>
          <a:spcPct val="90000"/>
        </a:lnSpc>
        <a:spcBef>
          <a:spcPct val="0"/>
        </a:spcBef>
        <a:buNone/>
        <a:defRPr sz="3200" kern="1200">
          <a:solidFill>
            <a:schemeClr val="tx1"/>
          </a:solidFill>
          <a:latin typeface="Raleway Medium" panose="020B0603030101060003"/>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Medium" panose="020B0603030101060003"/>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Medium" panose="020B0603030101060003"/>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Medium" panose="020B0603030101060003"/>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Medium" panose="020B0603030101060003"/>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Medium" panose="020B060303010106000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59110-6117-4FC4-81A7-D0A1473007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7330B1F-6720-4EE9-8B1D-60A5642275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8B140B2-0C8E-4804-BE91-F1D5EE2001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DC35C-C43D-4B14-9C2C-53406A16FBF9}" type="datetimeFigureOut">
              <a:rPr lang="en-CA" smtClean="0"/>
              <a:t>2022-05-05</a:t>
            </a:fld>
            <a:endParaRPr lang="en-CA"/>
          </a:p>
        </p:txBody>
      </p:sp>
      <p:sp>
        <p:nvSpPr>
          <p:cNvPr id="5" name="Footer Placeholder 4">
            <a:extLst>
              <a:ext uri="{FF2B5EF4-FFF2-40B4-BE49-F238E27FC236}">
                <a16:creationId xmlns:a16="http://schemas.microsoft.com/office/drawing/2014/main" id="{2DFAB841-1B2E-4BB4-99EC-3A6FE1290B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ED6053D-DF8B-4AD7-9107-BADA6C1B08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2C517-4B54-4A1A-BF7F-33E8D70054B5}" type="slidenum">
              <a:rPr lang="en-CA" smtClean="0"/>
              <a:t>‹#›</a:t>
            </a:fld>
            <a:endParaRPr lang="en-CA"/>
          </a:p>
        </p:txBody>
      </p:sp>
    </p:spTree>
    <p:extLst>
      <p:ext uri="{BB962C8B-B14F-4D97-AF65-F5344CB8AC3E}">
        <p14:creationId xmlns:p14="http://schemas.microsoft.com/office/powerpoint/2010/main" val="6281353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hyperlink" Target="http://www.linkedin.com/company/discover-ability-network/" TargetMode="External"/><Relationship Id="rId13" Type="http://schemas.openxmlformats.org/officeDocument/2006/relationships/image" Target="../media/image39.png"/><Relationship Id="rId3" Type="http://schemas.openxmlformats.org/officeDocument/2006/relationships/hyperlink" Target="https://discoverability.network/" TargetMode="External"/><Relationship Id="rId7" Type="http://schemas.openxmlformats.org/officeDocument/2006/relationships/hyperlink" Target="https://www.facebook.com/HireAbilityNow" TargetMode="External"/><Relationship Id="rId12" Type="http://schemas.openxmlformats.org/officeDocument/2006/relationships/hyperlink" Target="https://www.linkedin.com/company/discover-ability-networ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twitter.com/HireAbilityNow" TargetMode="External"/><Relationship Id="rId11" Type="http://schemas.openxmlformats.org/officeDocument/2006/relationships/image" Target="../media/image38.png"/><Relationship Id="rId5" Type="http://schemas.openxmlformats.org/officeDocument/2006/relationships/hyperlink" Target="mailto:BoyanMitrovic@occ.ca" TargetMode="External"/><Relationship Id="rId15" Type="http://schemas.openxmlformats.org/officeDocument/2006/relationships/image" Target="../media/image41.jpg"/><Relationship Id="rId10" Type="http://schemas.openxmlformats.org/officeDocument/2006/relationships/image" Target="../media/image37.png"/><Relationship Id="rId4" Type="http://schemas.openxmlformats.org/officeDocument/2006/relationships/hyperlink" Target="mailto:elizabethnovak@occ.ca" TargetMode="External"/><Relationship Id="rId9" Type="http://schemas.openxmlformats.org/officeDocument/2006/relationships/hyperlink" Target="http://www.youtube.com/channel/UCPIcAXSR6QffYKyV4kZEVhA" TargetMode="External"/><Relationship Id="rId1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discoverability.network/" TargetMode="External"/><Relationship Id="rId7" Type="http://schemas.openxmlformats.org/officeDocument/2006/relationships/image" Target="../media/image18.sv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www.discoverability.networ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81B045-6019-4A34-B0A6-1D9000399115}"/>
              </a:ext>
              <a:ext uri="{C183D7F6-B498-43B3-948B-1728B52AA6E4}">
                <adec:decorative xmlns:adec="http://schemas.microsoft.com/office/drawing/2017/decorative"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435" y="0"/>
            <a:ext cx="12191980" cy="6857990"/>
          </a:xfrm>
          <a:prstGeom prst="rect">
            <a:avLst/>
          </a:prstGeom>
        </p:spPr>
      </p:pic>
      <p:sp>
        <p:nvSpPr>
          <p:cNvPr id="21" name="Freeform: Shape 20">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ubtitle 4">
            <a:extLst>
              <a:ext uri="{FF2B5EF4-FFF2-40B4-BE49-F238E27FC236}">
                <a16:creationId xmlns:a16="http://schemas.microsoft.com/office/drawing/2014/main" id="{E92726F9-0CC1-4488-BDF9-31AB790216A8}"/>
              </a:ext>
            </a:extLst>
          </p:cNvPr>
          <p:cNvSpPr>
            <a:spLocks noGrp="1"/>
          </p:cNvSpPr>
          <p:nvPr>
            <p:ph type="subTitle" idx="1"/>
          </p:nvPr>
        </p:nvSpPr>
        <p:spPr>
          <a:xfrm>
            <a:off x="841249" y="5543643"/>
            <a:ext cx="8856058" cy="479701"/>
          </a:xfrm>
        </p:spPr>
        <p:txBody>
          <a:bodyPr>
            <a:normAutofit/>
          </a:bodyPr>
          <a:lstStyle/>
          <a:p>
            <a:pPr algn="l"/>
            <a:r>
              <a:rPr lang="en-CA" sz="800" dirty="0">
                <a:solidFill>
                  <a:srgbClr val="FFFFFF"/>
                </a:solidFill>
              </a:rPr>
              <a:t>2022</a:t>
            </a:r>
          </a:p>
        </p:txBody>
      </p:sp>
      <p:sp>
        <p:nvSpPr>
          <p:cNvPr id="4" name="Title 3">
            <a:extLst>
              <a:ext uri="{FF2B5EF4-FFF2-40B4-BE49-F238E27FC236}">
                <a16:creationId xmlns:a16="http://schemas.microsoft.com/office/drawing/2014/main" id="{B07EE99B-2489-48A5-A299-BCA38B0F43A1}"/>
              </a:ext>
            </a:extLst>
          </p:cNvPr>
          <p:cNvSpPr>
            <a:spLocks noGrp="1"/>
          </p:cNvSpPr>
          <p:nvPr>
            <p:ph type="ctrTitle"/>
          </p:nvPr>
        </p:nvSpPr>
        <p:spPr>
          <a:xfrm>
            <a:off x="841248" y="4199861"/>
            <a:ext cx="8856059" cy="1336826"/>
          </a:xfrm>
        </p:spPr>
        <p:txBody>
          <a:bodyPr>
            <a:normAutofit/>
          </a:bodyPr>
          <a:lstStyle/>
          <a:p>
            <a:pPr algn="l"/>
            <a:r>
              <a:rPr lang="en-CA" sz="4200" dirty="0">
                <a:solidFill>
                  <a:srgbClr val="FFFFFF"/>
                </a:solidFill>
              </a:rPr>
              <a:t>Discover Ability Network</a:t>
            </a:r>
          </a:p>
        </p:txBody>
      </p:sp>
    </p:spTree>
    <p:extLst>
      <p:ext uri="{BB962C8B-B14F-4D97-AF65-F5344CB8AC3E}">
        <p14:creationId xmlns:p14="http://schemas.microsoft.com/office/powerpoint/2010/main" val="639565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A0BDB01-E7D4-492F-AE0F-069B1A43B207}"/>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en-US" sz="5400" dirty="0">
                <a:latin typeface="Raleway Medium" pitchFamily="2" charset="0"/>
              </a:rPr>
              <a:t>A fit-based approach to job search</a:t>
            </a:r>
          </a:p>
        </p:txBody>
      </p:sp>
      <p:sp>
        <p:nvSpPr>
          <p:cNvPr id="2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
            <a:extLst>
              <a:ext uri="{FF2B5EF4-FFF2-40B4-BE49-F238E27FC236}">
                <a16:creationId xmlns:a16="http://schemas.microsoft.com/office/drawing/2014/main" id="{27AF7BB9-0D38-0D48-BCE0-24A8E1D2F8A2}"/>
              </a:ext>
            </a:extLst>
          </p:cNvPr>
          <p:cNvSpPr txBox="1">
            <a:spLocks/>
          </p:cNvSpPr>
          <p:nvPr/>
        </p:nvSpPr>
        <p:spPr>
          <a:xfrm>
            <a:off x="572493" y="2071316"/>
            <a:ext cx="6713552" cy="41191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indent="-455613">
              <a:tabLst>
                <a:tab pos="6400800" algn="l"/>
              </a:tabLst>
            </a:pPr>
            <a:r>
              <a:rPr lang="en-US" sz="2200" dirty="0"/>
              <a:t>Developed by OTEC and powered by Magnet, </a:t>
            </a:r>
            <a:r>
              <a:rPr lang="en-US" sz="2200" b="1" dirty="0"/>
              <a:t>Lumina is a unique way of creating matches</a:t>
            </a:r>
            <a:r>
              <a:rPr lang="en-US" sz="2200" dirty="0"/>
              <a:t> between job seekers and employers who are looking for talent. </a:t>
            </a:r>
          </a:p>
          <a:p>
            <a:pPr marL="628650" indent="-455613">
              <a:tabLst>
                <a:tab pos="6400800" algn="l"/>
              </a:tabLst>
            </a:pPr>
            <a:r>
              <a:rPr lang="en-US" sz="2200" dirty="0"/>
              <a:t>We all have aptitudes and personality traits that will make us more successful in some roles than others.</a:t>
            </a:r>
          </a:p>
          <a:p>
            <a:pPr marL="628650" indent="-455613">
              <a:tabLst>
                <a:tab pos="6400800" algn="l"/>
              </a:tabLst>
            </a:pPr>
            <a:r>
              <a:rPr lang="en-US" sz="2200" dirty="0"/>
              <a:t>Lumina helps you figure out your best fit for the job.</a:t>
            </a:r>
          </a:p>
        </p:txBody>
      </p:sp>
      <p:pic>
        <p:nvPicPr>
          <p:cNvPr id="3" name="Picture 2" descr="Website&#10;&#10;Description automatically generated">
            <a:extLst>
              <a:ext uri="{FF2B5EF4-FFF2-40B4-BE49-F238E27FC236}">
                <a16:creationId xmlns:a16="http://schemas.microsoft.com/office/drawing/2014/main" id="{F773EA11-6205-4A47-B871-7A644457AC24}"/>
              </a:ext>
            </a:extLst>
          </p:cNvPr>
          <p:cNvPicPr>
            <a:picLocks noChangeAspect="1"/>
          </p:cNvPicPr>
          <p:nvPr/>
        </p:nvPicPr>
        <p:blipFill rotWithShape="1">
          <a:blip r:embed="rId3"/>
          <a:srcRect r="5481" b="3"/>
          <a:stretch/>
        </p:blipFill>
        <p:spPr>
          <a:xfrm>
            <a:off x="7675658" y="2093976"/>
            <a:ext cx="3941064" cy="4096512"/>
          </a:xfrm>
          <a:prstGeom prst="rect">
            <a:avLst/>
          </a:prstGeom>
        </p:spPr>
      </p:pic>
      <p:pic>
        <p:nvPicPr>
          <p:cNvPr id="12" name="Picture 11">
            <a:extLst>
              <a:ext uri="{FF2B5EF4-FFF2-40B4-BE49-F238E27FC236}">
                <a16:creationId xmlns:a16="http://schemas.microsoft.com/office/drawing/2014/main" id="{564B9799-F70F-9F4E-98FE-402A58796A5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10376" y="6324283"/>
            <a:ext cx="321155" cy="365760"/>
          </a:xfrm>
          <a:prstGeom prst="rect">
            <a:avLst/>
          </a:prstGeom>
        </p:spPr>
      </p:pic>
    </p:spTree>
    <p:extLst>
      <p:ext uri="{BB962C8B-B14F-4D97-AF65-F5344CB8AC3E}">
        <p14:creationId xmlns:p14="http://schemas.microsoft.com/office/powerpoint/2010/main" val="159308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pic>
        <p:nvPicPr>
          <p:cNvPr id="679" name="Google Shape;679;p128" descr="The title page of the Lumina Personality profil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0577" y="3124201"/>
            <a:ext cx="2500848" cy="3553996"/>
          </a:xfrm>
          <a:prstGeom prst="rect">
            <a:avLst/>
          </a:prstGeom>
          <a:noFill/>
          <a:ln>
            <a:solidFill>
              <a:schemeClr val="tx1"/>
            </a:solidFill>
          </a:ln>
          <a:effectLst>
            <a:outerShdw blurRad="50800" dist="38100" dir="2700000" algn="tl" rotWithShape="0">
              <a:prstClr val="black">
                <a:alpha val="40000"/>
              </a:prstClr>
            </a:outerShdw>
          </a:effectLst>
        </p:spPr>
      </p:pic>
      <p:pic>
        <p:nvPicPr>
          <p:cNvPr id="680" name="Google Shape;680;p128" descr="A page of the Lumina Personality profile showing the individual's true colours in order of strength."/>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373034" y="2717800"/>
            <a:ext cx="2639191" cy="3639723"/>
          </a:xfrm>
          <a:prstGeom prst="rect">
            <a:avLst/>
          </a:prstGeom>
          <a:noFill/>
          <a:ln>
            <a:solidFill>
              <a:schemeClr val="tx1"/>
            </a:solidFill>
          </a:ln>
          <a:effectLst>
            <a:outerShdw blurRad="50800" dist="38100" dir="2700000" algn="tl" rotWithShape="0">
              <a:prstClr val="black">
                <a:alpha val="40000"/>
              </a:prstClr>
            </a:outerShdw>
          </a:effectLst>
        </p:spPr>
      </p:pic>
      <p:pic>
        <p:nvPicPr>
          <p:cNvPr id="681" name="Google Shape;681;p128" descr="Page three of the Lumina Personality profile showing the individual's strengths and possible weaknesses"/>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603170" y="2185893"/>
            <a:ext cx="2500849" cy="3572832"/>
          </a:xfrm>
          <a:prstGeom prst="rect">
            <a:avLst/>
          </a:prstGeom>
          <a:noFill/>
          <a:ln>
            <a:solidFill>
              <a:schemeClr val="tx1"/>
            </a:solidFill>
          </a:ln>
          <a:effectLst>
            <a:outerShdw blurRad="50800" dist="38100" dir="2700000" algn="tl" rotWithShape="0">
              <a:prstClr val="black">
                <a:alpha val="40000"/>
              </a:prstClr>
            </a:outerShdw>
          </a:effectLst>
        </p:spPr>
      </p:pic>
      <p:pic>
        <p:nvPicPr>
          <p:cNvPr id="682" name="Google Shape;682;p128" descr="Page five of the Lumina Personality profile showing the spark mandala"/>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838150" y="1516526"/>
            <a:ext cx="2602468" cy="3572820"/>
          </a:xfrm>
          <a:prstGeom prst="rect">
            <a:avLst/>
          </a:prstGeom>
          <a:noFill/>
          <a:ln>
            <a:solidFill>
              <a:schemeClr val="tx1"/>
            </a:solidFill>
          </a:ln>
          <a:effectLst>
            <a:outerShdw blurRad="50800" dist="38100" dir="2700000" algn="tl" rotWithShape="0">
              <a:prstClr val="black">
                <a:alpha val="40000"/>
              </a:prstClr>
            </a:outerShdw>
          </a:effectLst>
        </p:spPr>
      </p:pic>
      <p:pic>
        <p:nvPicPr>
          <p:cNvPr id="683" name="Google Shape;683;p128" descr="Page two of the Lumina Personality profile showing the Spark Profile"/>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9236493" y="1051921"/>
            <a:ext cx="2602483" cy="3475504"/>
          </a:xfrm>
          <a:prstGeom prst="rect">
            <a:avLst/>
          </a:prstGeom>
          <a:noFill/>
          <a:ln>
            <a:solidFill>
              <a:schemeClr val="tx1"/>
            </a:solidFill>
          </a:ln>
          <a:effectLst>
            <a:outerShdw blurRad="50800" dist="38100" dir="2700000" algn="tl" rotWithShape="0">
              <a:prstClr val="black">
                <a:alpha val="40000"/>
              </a:prstClr>
            </a:outerShdw>
          </a:effectLst>
        </p:spPr>
      </p:pic>
      <p:sp>
        <p:nvSpPr>
          <p:cNvPr id="684" name="Google Shape;684;p128"/>
          <p:cNvSpPr txBox="1"/>
          <p:nvPr/>
        </p:nvSpPr>
        <p:spPr>
          <a:xfrm>
            <a:off x="7592601" y="5501811"/>
            <a:ext cx="4377175" cy="1176386"/>
          </a:xfrm>
          <a:prstGeom prst="rect">
            <a:avLst/>
          </a:prstGeom>
          <a:solidFill>
            <a:schemeClr val="bg1"/>
          </a:solidFill>
          <a:ln>
            <a:noFill/>
          </a:ln>
        </p:spPr>
        <p:txBody>
          <a:bodyPr spcFirstLastPara="1" wrap="square" lIns="121900" tIns="121900" rIns="121900" bIns="121900" anchor="t" anchorCtr="0">
            <a:noAutofit/>
          </a:bodyPr>
          <a:lstStyle/>
          <a:p>
            <a:r>
              <a:rPr lang="en" sz="1933" dirty="0">
                <a:highlight>
                  <a:srgbClr val="FFF2CC"/>
                </a:highlight>
                <a:latin typeface="Open Sans"/>
                <a:ea typeface="Open Sans"/>
                <a:cs typeface="Open Sans"/>
                <a:sym typeface="Open Sans"/>
              </a:rPr>
              <a:t>*Some pages wIll be displayed in the  language you chose to do the survey in</a:t>
            </a:r>
            <a:endParaRPr sz="1933" dirty="0">
              <a:highlight>
                <a:srgbClr val="FFF2CC"/>
              </a:highlight>
              <a:latin typeface="Open Sans"/>
              <a:ea typeface="Open Sans"/>
              <a:cs typeface="Open Sans"/>
              <a:sym typeface="Open Sans"/>
            </a:endParaRPr>
          </a:p>
        </p:txBody>
      </p:sp>
      <p:sp>
        <p:nvSpPr>
          <p:cNvPr id="2" name="Title 1">
            <a:extLst>
              <a:ext uri="{FF2B5EF4-FFF2-40B4-BE49-F238E27FC236}">
                <a16:creationId xmlns:a16="http://schemas.microsoft.com/office/drawing/2014/main" id="{1CA040F3-8802-436B-8685-1421ADEA73C2}"/>
              </a:ext>
            </a:extLst>
          </p:cNvPr>
          <p:cNvSpPr>
            <a:spLocks noGrp="1"/>
          </p:cNvSpPr>
          <p:nvPr>
            <p:ph type="title"/>
          </p:nvPr>
        </p:nvSpPr>
        <p:spPr>
          <a:xfrm>
            <a:off x="1041794" y="1006296"/>
            <a:ext cx="4883393" cy="580799"/>
          </a:xfrm>
        </p:spPr>
        <p:txBody>
          <a:bodyPr>
            <a:normAutofit fontScale="90000"/>
          </a:bodyPr>
          <a:lstStyle/>
          <a:p>
            <a:r>
              <a:rPr lang="en-CA" dirty="0"/>
              <a:t>Lumina Personality Profile Sample Report</a:t>
            </a:r>
          </a:p>
        </p:txBody>
      </p:sp>
    </p:spTree>
    <p:extLst>
      <p:ext uri="{BB962C8B-B14F-4D97-AF65-F5344CB8AC3E}">
        <p14:creationId xmlns:p14="http://schemas.microsoft.com/office/powerpoint/2010/main" val="1893473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3067EC-5FBF-4A2D-A622-8B4E176E58DF}"/>
              </a:ext>
            </a:extLst>
          </p:cNvPr>
          <p:cNvSpPr>
            <a:spLocks noGrp="1"/>
          </p:cNvSpPr>
          <p:nvPr>
            <p:ph type="title"/>
          </p:nvPr>
        </p:nvSpPr>
        <p:spPr>
          <a:xfrm>
            <a:off x="630936" y="457200"/>
            <a:ext cx="4343400" cy="1929384"/>
          </a:xfrm>
        </p:spPr>
        <p:txBody>
          <a:bodyPr vert="horz" lIns="91440" tIns="45720" rIns="91440" bIns="45720" rtlCol="0" anchor="ctr">
            <a:normAutofit/>
          </a:bodyPr>
          <a:lstStyle/>
          <a:p>
            <a:r>
              <a:rPr lang="en-US" sz="4800">
                <a:latin typeface="+mj-lt"/>
              </a:rPr>
              <a:t>Transferrable skills</a:t>
            </a:r>
          </a:p>
        </p:txBody>
      </p:sp>
      <p:sp>
        <p:nvSpPr>
          <p:cNvPr id="13"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584D42C-74BF-45A5-BA14-E16ADDFBF7FF}"/>
              </a:ext>
            </a:extLst>
          </p:cNvPr>
          <p:cNvSpPr>
            <a:spLocks noGrp="1"/>
          </p:cNvSpPr>
          <p:nvPr>
            <p:ph sz="half" idx="2"/>
          </p:nvPr>
        </p:nvSpPr>
        <p:spPr>
          <a:xfrm>
            <a:off x="5541263" y="457200"/>
            <a:ext cx="6007608" cy="1929384"/>
          </a:xfrm>
        </p:spPr>
        <p:txBody>
          <a:bodyPr vert="horz" lIns="91440" tIns="45720" rIns="91440" bIns="45720" rtlCol="0" anchor="ctr">
            <a:normAutofit/>
          </a:bodyPr>
          <a:lstStyle/>
          <a:p>
            <a:pPr marL="0" indent="0">
              <a:buNone/>
            </a:pPr>
            <a:r>
              <a:rPr lang="en-US" sz="2200" dirty="0">
                <a:latin typeface="+mn-lt"/>
              </a:rPr>
              <a:t>The Lumina tool can help you find ideas for your resume and online profiles</a:t>
            </a:r>
          </a:p>
          <a:p>
            <a:pPr marL="0"/>
            <a:endParaRPr lang="en-US" sz="2200" dirty="0">
              <a:latin typeface="+mn-lt"/>
            </a:endParaRPr>
          </a:p>
        </p:txBody>
      </p:sp>
      <p:pic>
        <p:nvPicPr>
          <p:cNvPr id="5" name="Picture 4" descr="An example of true colours in order with Commanding Red first symbolizing rational thought and analysis followed by Conscientious Blue showing that this person is trustworthy. Third is inspiring yellow and last is Empowering Green.">
            <a:extLst>
              <a:ext uri="{FF2B5EF4-FFF2-40B4-BE49-F238E27FC236}">
                <a16:creationId xmlns:a16="http://schemas.microsoft.com/office/drawing/2014/main" id="{2CED4D42-ED69-4D2A-A3DF-42EC956751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895"/>
          <a:stretch/>
        </p:blipFill>
        <p:spPr>
          <a:xfrm>
            <a:off x="1702721" y="2567305"/>
            <a:ext cx="2543295" cy="3678936"/>
          </a:xfrm>
          <a:prstGeom prst="rect">
            <a:avLst/>
          </a:prstGeom>
        </p:spPr>
      </p:pic>
      <p:pic>
        <p:nvPicPr>
          <p:cNvPr id="6" name="Content Placeholder 3">
            <a:extLst>
              <a:ext uri="{FF2B5EF4-FFF2-40B4-BE49-F238E27FC236}">
                <a16:creationId xmlns:a16="http://schemas.microsoft.com/office/drawing/2014/main" id="{0A02D7CC-21F6-4013-938D-D3717C7555F1}"/>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rot="16200000">
            <a:off x="7106337" y="1851467"/>
            <a:ext cx="3678936" cy="4749171"/>
          </a:xfrm>
          <a:prstGeom prst="rect">
            <a:avLst/>
          </a:prstGeom>
        </p:spPr>
      </p:pic>
    </p:spTree>
    <p:extLst>
      <p:ext uri="{BB962C8B-B14F-4D97-AF65-F5344CB8AC3E}">
        <p14:creationId xmlns:p14="http://schemas.microsoft.com/office/powerpoint/2010/main" val="631449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C645058-156C-420E-A394-8B294451F873}"/>
              </a:ext>
            </a:extLst>
          </p:cNvPr>
          <p:cNvSpPr>
            <a:spLocks noChangeArrowheads="1"/>
          </p:cNvSpPr>
          <p:nvPr/>
        </p:nvSpPr>
        <p:spPr bwMode="auto">
          <a:xfrm>
            <a:off x="802218" y="1446117"/>
            <a:ext cx="10587567" cy="4103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p>
            <a:pPr defTabSz="1219140" eaLnBrk="0" fontAlgn="base" hangingPunct="0">
              <a:spcBef>
                <a:spcPct val="0"/>
              </a:spcBef>
              <a:spcAft>
                <a:spcPct val="0"/>
              </a:spcAft>
            </a:pPr>
            <a:r>
              <a:rPr lang="en-CA" altLang="en-US" sz="2133" dirty="0">
                <a:latin typeface="Raleway "/>
                <a:ea typeface="Calibri" panose="020F0502020204030204" pitchFamily="34" charset="0"/>
                <a:cs typeface="Times New Roman" panose="02020603050405020304" pitchFamily="18" charset="0"/>
              </a:rPr>
              <a:t>Visit </a:t>
            </a:r>
            <a:r>
              <a:rPr lang="en-CA" altLang="en-US" sz="2200" dirty="0">
                <a:solidFill>
                  <a:schemeClr val="tx1"/>
                </a:solidFill>
                <a:latin typeface="Raleway "/>
                <a:ea typeface="Calibri" panose="020F0502020204030204" pitchFamily="34" charset="0"/>
                <a:cs typeface="Times New Roman" panose="02020603050405020304" pitchFamily="18" charset="0"/>
                <a:hlinkClick r:id="rId3"/>
              </a:rPr>
              <a:t>https://discoverability.network/</a:t>
            </a:r>
            <a:r>
              <a:rPr lang="en-CA" altLang="en-US" sz="2200" dirty="0">
                <a:solidFill>
                  <a:schemeClr val="tx1"/>
                </a:solidFill>
                <a:latin typeface="Raleway "/>
                <a:ea typeface="Calibri" panose="020F0502020204030204" pitchFamily="34" charset="0"/>
                <a:cs typeface="Times New Roman" panose="02020603050405020304" pitchFamily="18" charset="0"/>
              </a:rPr>
              <a:t> </a:t>
            </a:r>
            <a:r>
              <a:rPr lang="en-CA" altLang="en-US" sz="2133" dirty="0">
                <a:latin typeface="Raleway "/>
                <a:ea typeface="Calibri" panose="020F0502020204030204" pitchFamily="34" charset="0"/>
                <a:cs typeface="Times New Roman" panose="02020603050405020304" pitchFamily="18" charset="0"/>
              </a:rPr>
              <a:t>for more information. For assistance with signing up, please contact Elizabeth Novak at </a:t>
            </a:r>
            <a:r>
              <a:rPr lang="en-CA" altLang="en-US" sz="2133" dirty="0">
                <a:latin typeface="Raleway "/>
                <a:ea typeface="Calibri" panose="020F0502020204030204" pitchFamily="34" charset="0"/>
                <a:cs typeface="Times New Roman" panose="02020603050405020304" pitchFamily="18" charset="0"/>
                <a:hlinkClick r:id="rId4"/>
              </a:rPr>
              <a:t>elizabethnovak@occ.ca</a:t>
            </a:r>
            <a:r>
              <a:rPr lang="en-CA" altLang="en-US" sz="2133" dirty="0">
                <a:latin typeface="Raleway "/>
                <a:ea typeface="Calibri" panose="020F0502020204030204" pitchFamily="34" charset="0"/>
                <a:cs typeface="Times New Roman" panose="02020603050405020304" pitchFamily="18" charset="0"/>
              </a:rPr>
              <a:t> or Boyan Mitrovic at </a:t>
            </a:r>
            <a:r>
              <a:rPr lang="en-CA" altLang="en-US" sz="2133" dirty="0">
                <a:latin typeface="Raleway "/>
                <a:ea typeface="Calibri" panose="020F0502020204030204" pitchFamily="34" charset="0"/>
                <a:cs typeface="Times New Roman" panose="02020603050405020304" pitchFamily="18" charset="0"/>
                <a:hlinkClick r:id="rId5"/>
              </a:rPr>
              <a:t>BoyanMitrovic@occ.ca</a:t>
            </a:r>
            <a:r>
              <a:rPr lang="en-CA" altLang="en-US" sz="2133" dirty="0">
                <a:latin typeface="Raleway "/>
                <a:ea typeface="Calibri" panose="020F0502020204030204" pitchFamily="34" charset="0"/>
                <a:cs typeface="Times New Roman" panose="02020603050405020304" pitchFamily="18" charset="0"/>
              </a:rPr>
              <a:t> for more information.</a:t>
            </a:r>
          </a:p>
          <a:p>
            <a:pPr defTabSz="1219140" eaLnBrk="0" fontAlgn="base" hangingPunct="0">
              <a:spcBef>
                <a:spcPct val="0"/>
              </a:spcBef>
              <a:spcAft>
                <a:spcPct val="0"/>
              </a:spcAft>
            </a:pPr>
            <a:endParaRPr lang="en-CA" altLang="en-US" sz="2400" b="1" dirty="0">
              <a:latin typeface="Raleway "/>
              <a:ea typeface="Calibri" panose="020F0502020204030204" pitchFamily="34" charset="0"/>
              <a:cs typeface="Times New Roman" panose="02020603050405020304" pitchFamily="18" charset="0"/>
            </a:endParaRPr>
          </a:p>
          <a:p>
            <a:pPr marL="2243083" indent="-1523962" defTabSz="1346166" eaLnBrk="0" fontAlgn="base" hangingPunct="0">
              <a:lnSpc>
                <a:spcPct val="150000"/>
              </a:lnSpc>
              <a:spcBef>
                <a:spcPct val="0"/>
              </a:spcBef>
              <a:spcAft>
                <a:spcPct val="0"/>
              </a:spcAft>
            </a:pPr>
            <a:r>
              <a:rPr lang="en-CA" altLang="en-US" sz="1600" b="1" dirty="0">
                <a:latin typeface="Raleway "/>
                <a:ea typeface="Calibri" panose="020F0502020204030204" pitchFamily="34" charset="0"/>
                <a:cs typeface="Times New Roman" panose="02020603050405020304" pitchFamily="18" charset="0"/>
              </a:rPr>
              <a:t>Twitter	</a:t>
            </a:r>
            <a:r>
              <a:rPr lang="en-CA" altLang="en-US" sz="1600" dirty="0">
                <a:latin typeface="Raleway "/>
                <a:ea typeface="Calibri" panose="020F0502020204030204" pitchFamily="34" charset="0"/>
                <a:cs typeface="Times New Roman" panose="02020603050405020304" pitchFamily="18" charset="0"/>
                <a:hlinkClick r:id="rId6" tooltip="A link to the Discover Ability Network Twitter account"/>
              </a:rPr>
              <a:t>@HireAbilityNow</a:t>
            </a:r>
            <a:r>
              <a:rPr lang="en-CA" altLang="en-US" sz="1600" dirty="0">
                <a:latin typeface="Raleway "/>
                <a:ea typeface="Calibri" panose="020F0502020204030204" pitchFamily="34" charset="0"/>
                <a:cs typeface="Times New Roman" panose="02020603050405020304" pitchFamily="18" charset="0"/>
              </a:rPr>
              <a:t>  </a:t>
            </a:r>
            <a:endParaRPr lang="en-CA" altLang="en-US" sz="1600" dirty="0">
              <a:latin typeface="Raleway "/>
            </a:endParaRPr>
          </a:p>
          <a:p>
            <a:pPr marL="2243083" indent="-1523962" defTabSz="1346166" eaLnBrk="0" fontAlgn="base" hangingPunct="0">
              <a:lnSpc>
                <a:spcPct val="150000"/>
              </a:lnSpc>
              <a:spcBef>
                <a:spcPct val="0"/>
              </a:spcBef>
              <a:spcAft>
                <a:spcPct val="0"/>
              </a:spcAft>
            </a:pPr>
            <a:r>
              <a:rPr lang="en-CA" altLang="en-US" sz="1600" b="1" dirty="0">
                <a:latin typeface="Raleway "/>
                <a:ea typeface="Calibri" panose="020F0502020204030204" pitchFamily="34" charset="0"/>
                <a:cs typeface="Times New Roman" panose="02020603050405020304" pitchFamily="18" charset="0"/>
              </a:rPr>
              <a:t>Facebook	</a:t>
            </a:r>
            <a:r>
              <a:rPr lang="en-CA" altLang="en-US" sz="1600" dirty="0">
                <a:latin typeface="Raleway "/>
                <a:ea typeface="Calibri" panose="020F0502020204030204" pitchFamily="34" charset="0"/>
                <a:cs typeface="Times New Roman" panose="02020603050405020304" pitchFamily="18" charset="0"/>
                <a:hlinkClick r:id="rId7" tooltip="A link to the Discover Ability Network Facebook page"/>
              </a:rPr>
              <a:t>@HireAbilityNow </a:t>
            </a:r>
            <a:r>
              <a:rPr lang="en-CA" altLang="en-US" sz="1600" dirty="0">
                <a:latin typeface="Raleway "/>
                <a:ea typeface="Calibri" panose="020F0502020204030204" pitchFamily="34" charset="0"/>
                <a:cs typeface="Times New Roman" panose="02020603050405020304" pitchFamily="18" charset="0"/>
              </a:rPr>
              <a:t> </a:t>
            </a:r>
          </a:p>
          <a:p>
            <a:pPr marL="2243083" indent="-1523962" defTabSz="1219140" eaLnBrk="0" fontAlgn="base" hangingPunct="0">
              <a:lnSpc>
                <a:spcPct val="150000"/>
              </a:lnSpc>
              <a:spcBef>
                <a:spcPct val="0"/>
              </a:spcBef>
              <a:spcAft>
                <a:spcPct val="0"/>
              </a:spcAft>
            </a:pPr>
            <a:r>
              <a:rPr lang="en-CA" altLang="en-US" sz="1600" b="1" dirty="0">
                <a:latin typeface="Raleway "/>
                <a:ea typeface="Calibri" panose="020F0502020204030204" pitchFamily="34" charset="0"/>
                <a:cs typeface="Times New Roman" panose="02020603050405020304" pitchFamily="18" charset="0"/>
              </a:rPr>
              <a:t>LinkedIn	</a:t>
            </a:r>
            <a:r>
              <a:rPr lang="en-CA" altLang="en-US" sz="1600" dirty="0">
                <a:latin typeface="Raleway "/>
                <a:ea typeface="Calibri" panose="020F0502020204030204" pitchFamily="34" charset="0"/>
                <a:cs typeface="Times New Roman" panose="02020603050405020304" pitchFamily="18" charset="0"/>
                <a:hlinkClick r:id="rId8" tooltip="A link to the Discover Ability Network LinkedIn page"/>
              </a:rPr>
              <a:t>www.linkedin.com/company/discover-ability-network/</a:t>
            </a:r>
            <a:endParaRPr lang="en-CA" altLang="en-US" sz="1600" dirty="0">
              <a:latin typeface="Raleway "/>
            </a:endParaRPr>
          </a:p>
          <a:p>
            <a:pPr marL="2243083" indent="-1523962" defTabSz="1219140" eaLnBrk="0" fontAlgn="base" hangingPunct="0">
              <a:lnSpc>
                <a:spcPct val="150000"/>
              </a:lnSpc>
              <a:spcBef>
                <a:spcPct val="0"/>
              </a:spcBef>
              <a:spcAft>
                <a:spcPct val="0"/>
              </a:spcAft>
            </a:pPr>
            <a:r>
              <a:rPr lang="en-CA" altLang="en-US" sz="1600" b="1" dirty="0">
                <a:latin typeface="Raleway "/>
                <a:ea typeface="Calibri" panose="020F0502020204030204" pitchFamily="34" charset="0"/>
                <a:cs typeface="Times New Roman" panose="02020603050405020304" pitchFamily="18" charset="0"/>
              </a:rPr>
              <a:t>YouTube 	</a:t>
            </a:r>
            <a:r>
              <a:rPr lang="en-CA" altLang="en-US" sz="1600" dirty="0">
                <a:latin typeface="Raleway "/>
                <a:ea typeface="Calibri" panose="020F0502020204030204" pitchFamily="34" charset="0"/>
                <a:cs typeface="Times New Roman" panose="02020603050405020304" pitchFamily="18" charset="0"/>
                <a:hlinkClick r:id="rId9" tooltip="A link to the Discover Ability Network YouTube Page"/>
              </a:rPr>
              <a:t>www.youtube.com/channel/UCPIcAXSR6QffYKyV4kZEVhA</a:t>
            </a:r>
            <a:endParaRPr lang="en-CA" altLang="en-US" sz="1600" dirty="0">
              <a:latin typeface="Raleway "/>
            </a:endParaRPr>
          </a:p>
          <a:p>
            <a:pPr defTabSz="1219140" eaLnBrk="0" fontAlgn="base" hangingPunct="0">
              <a:spcBef>
                <a:spcPct val="0"/>
              </a:spcBef>
              <a:spcAft>
                <a:spcPct val="0"/>
              </a:spcAft>
            </a:pPr>
            <a:endParaRPr lang="en-CA" altLang="en-US" sz="2400" dirty="0">
              <a:latin typeface="Raleway "/>
            </a:endParaRPr>
          </a:p>
          <a:p>
            <a:pPr defTabSz="1219140" eaLnBrk="0" fontAlgn="base" hangingPunct="0">
              <a:spcBef>
                <a:spcPct val="0"/>
              </a:spcBef>
              <a:spcAft>
                <a:spcPct val="0"/>
              </a:spcAft>
            </a:pPr>
            <a:r>
              <a:rPr lang="en-CA" altLang="en-US" sz="1600" dirty="0">
                <a:latin typeface="Raleway "/>
              </a:rPr>
              <a:t>All information in this document is protected under the copyright laws of Canada and/or other countries. Users of this document may not redistribute, reproduce or republish any such information in any manner, without the prior written consent of the Ontario Chamber of Commerce.</a:t>
            </a:r>
          </a:p>
        </p:txBody>
      </p:sp>
      <p:sp>
        <p:nvSpPr>
          <p:cNvPr id="2" name="Title 1">
            <a:extLst>
              <a:ext uri="{FF2B5EF4-FFF2-40B4-BE49-F238E27FC236}">
                <a16:creationId xmlns:a16="http://schemas.microsoft.com/office/drawing/2014/main" id="{B339BE34-C81A-452F-AB94-70A25289EFC0}"/>
              </a:ext>
            </a:extLst>
          </p:cNvPr>
          <p:cNvSpPr>
            <a:spLocks noGrp="1"/>
          </p:cNvSpPr>
          <p:nvPr>
            <p:ph type="title"/>
          </p:nvPr>
        </p:nvSpPr>
        <p:spPr>
          <a:xfrm>
            <a:off x="802218" y="612470"/>
            <a:ext cx="9079600" cy="580799"/>
          </a:xfrm>
        </p:spPr>
        <p:txBody>
          <a:bodyPr/>
          <a:lstStyle/>
          <a:p>
            <a:r>
              <a:rPr lang="en-CA" dirty="0">
                <a:solidFill>
                  <a:schemeClr val="bg1"/>
                </a:solidFill>
              </a:rPr>
              <a:t>Learn more</a:t>
            </a:r>
          </a:p>
        </p:txBody>
      </p:sp>
      <p:pic>
        <p:nvPicPr>
          <p:cNvPr id="2050" name="Picture 4" descr="Twitter, Logo, Icon">
            <a:hlinkClick r:id="rId6" tooltip="Link to the Discover Ability Network Twitter account"/>
            <a:extLst>
              <a:ext uri="{FF2B5EF4-FFF2-40B4-BE49-F238E27FC236}">
                <a16:creationId xmlns:a16="http://schemas.microsoft.com/office/drawing/2014/main" id="{ACABBDC2-84E0-4D44-B895-23D06D3FA5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4154" y="2991160"/>
            <a:ext cx="239184" cy="2391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5" descr="Facebook, Logo, Icon">
            <a:hlinkClick r:id="rId7" tooltip="Link to the Discover Ability Network Facebook account"/>
            <a:extLst>
              <a:ext uri="{FF2B5EF4-FFF2-40B4-BE49-F238E27FC236}">
                <a16:creationId xmlns:a16="http://schemas.microsoft.com/office/drawing/2014/main" id="{784B6E3A-4543-4A18-A899-BF20D7FF40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5829" y="3309408"/>
            <a:ext cx="239184" cy="2391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6" descr="LinkedIn, Logo, Icon">
            <a:hlinkClick r:id="rId12" tooltip="Link to the Discover Ability Network LinkedIn account"/>
            <a:extLst>
              <a:ext uri="{FF2B5EF4-FFF2-40B4-BE49-F238E27FC236}">
                <a16:creationId xmlns:a16="http://schemas.microsoft.com/office/drawing/2014/main" id="{28B5A7A6-2D1A-45CE-BD90-E4DF2240CA2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5830" y="3697816"/>
            <a:ext cx="283633" cy="239184"/>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YouTube, Logo, Icon">
            <a:hlinkClick r:id="rId9"/>
            <a:extLst>
              <a:ext uri="{FF2B5EF4-FFF2-40B4-BE49-F238E27FC236}">
                <a16:creationId xmlns:a16="http://schemas.microsoft.com/office/drawing/2014/main" id="{1F70D2F3-68B2-435E-A65B-4CF1BE88415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1712" y="4086224"/>
            <a:ext cx="233301" cy="1637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unded by the Government of Canada">
            <a:extLst>
              <a:ext uri="{FF2B5EF4-FFF2-40B4-BE49-F238E27FC236}">
                <a16:creationId xmlns:a16="http://schemas.microsoft.com/office/drawing/2014/main" id="{56A79E86-51BE-4900-BF52-7F0CCCC77263}"/>
              </a:ext>
            </a:extLst>
          </p:cNvPr>
          <p:cNvPicPr>
            <a:picLocks noChangeAspect="1"/>
          </p:cNvPicPr>
          <p:nvPr/>
        </p:nvPicPr>
        <p:blipFill>
          <a:blip r:embed="rId15"/>
          <a:stretch>
            <a:fillRect/>
          </a:stretch>
        </p:blipFill>
        <p:spPr>
          <a:xfrm>
            <a:off x="4064000" y="5802524"/>
            <a:ext cx="3556000" cy="769056"/>
          </a:xfrm>
          <a:prstGeom prst="rect">
            <a:avLst/>
          </a:prstGeom>
        </p:spPr>
      </p:pic>
    </p:spTree>
    <p:extLst>
      <p:ext uri="{BB962C8B-B14F-4D97-AF65-F5344CB8AC3E}">
        <p14:creationId xmlns:p14="http://schemas.microsoft.com/office/powerpoint/2010/main" val="170378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ED6E-5D27-4856-9963-644F1F62AC63}"/>
              </a:ext>
            </a:extLst>
          </p:cNvPr>
          <p:cNvSpPr>
            <a:spLocks noGrp="1"/>
          </p:cNvSpPr>
          <p:nvPr>
            <p:ph type="title"/>
          </p:nvPr>
        </p:nvSpPr>
        <p:spPr>
          <a:xfrm>
            <a:off x="572493" y="238539"/>
            <a:ext cx="11018520" cy="1434415"/>
          </a:xfrm>
        </p:spPr>
        <p:txBody>
          <a:bodyPr anchor="b">
            <a:normAutofit/>
          </a:bodyPr>
          <a:lstStyle/>
          <a:p>
            <a:r>
              <a:rPr lang="en-CA" sz="5400"/>
              <a:t>Let’s talk about…</a:t>
            </a:r>
            <a:endParaRPr lang="en-CA" sz="5400" dirty="0"/>
          </a:p>
        </p:txBody>
      </p:sp>
      <p:graphicFrame>
        <p:nvGraphicFramePr>
          <p:cNvPr id="6" name="Content Placeholder 3" descr="What is Discover Ability? Job search tools. Disclosure and Accommodations, Where to share your story.">
            <a:extLst>
              <a:ext uri="{FF2B5EF4-FFF2-40B4-BE49-F238E27FC236}">
                <a16:creationId xmlns:a16="http://schemas.microsoft.com/office/drawing/2014/main" id="{5BE902C2-D577-4A52-9189-318FB6C3DAE4}"/>
              </a:ext>
            </a:extLst>
          </p:cNvPr>
          <p:cNvGraphicFramePr>
            <a:graphicFrameLocks noGrp="1"/>
          </p:cNvGraphicFramePr>
          <p:nvPr>
            <p:ph idx="1"/>
            <p:extLst>
              <p:ext uri="{D42A27DB-BD31-4B8C-83A1-F6EECF244321}">
                <p14:modId xmlns:p14="http://schemas.microsoft.com/office/powerpoint/2010/main" val="4200301330"/>
              </p:ext>
            </p:extLst>
          </p:nvPr>
        </p:nvGraphicFramePr>
        <p:xfrm>
          <a:off x="572493" y="1878276"/>
          <a:ext cx="10972800" cy="4119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910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239FEAC-0202-414A-B72D-A703D502CA71}"/>
              </a:ext>
            </a:extLst>
          </p:cNvPr>
          <p:cNvSpPr>
            <a:spLocks noGrp="1"/>
          </p:cNvSpPr>
          <p:nvPr>
            <p:ph sz="half" idx="2"/>
          </p:nvPr>
        </p:nvSpPr>
        <p:spPr>
          <a:xfrm>
            <a:off x="1636140" y="2832699"/>
            <a:ext cx="9134057" cy="3182021"/>
          </a:xfrm>
        </p:spPr>
        <p:txBody>
          <a:bodyPr>
            <a:normAutofit lnSpcReduction="10000"/>
          </a:bodyPr>
          <a:lstStyle/>
          <a:p>
            <a:pPr marL="285750" lvl="1" indent="-285750">
              <a:spcBef>
                <a:spcPts val="600"/>
              </a:spcBef>
              <a:spcAft>
                <a:spcPts val="1200"/>
              </a:spcAft>
              <a:buClr>
                <a:srgbClr val="0070C0"/>
              </a:buClr>
              <a:buFont typeface="Arial" panose="020B0604020202020204" pitchFamily="34" charset="0"/>
              <a:buChar char="•"/>
              <a:defRPr/>
            </a:pPr>
            <a:r>
              <a:rPr lang="en-CA" sz="2800" dirty="0">
                <a:latin typeface="Raleway Medium" panose="020B0603030101060003"/>
                <a:ea typeface="ＭＳ Ｐゴシック" pitchFamily="34" charset="-128"/>
                <a:cs typeface="Arial" panose="020B0604020202020204" pitchFamily="34" charset="0"/>
              </a:rPr>
              <a:t>75% of Ontario businesses reported # 1 barrier issue is finding talent</a:t>
            </a:r>
            <a:r>
              <a:rPr lang="en-CA" sz="2800" baseline="30000" dirty="0">
                <a:latin typeface="Raleway Medium" panose="020B0603030101060003"/>
                <a:ea typeface="ＭＳ Ｐゴシック" pitchFamily="34" charset="-128"/>
                <a:cs typeface="Arial" panose="020B0604020202020204" pitchFamily="34" charset="0"/>
              </a:rPr>
              <a:t> </a:t>
            </a:r>
            <a:r>
              <a:rPr lang="en-CA" sz="2800" dirty="0">
                <a:latin typeface="Raleway Medium" panose="020B0603030101060003"/>
                <a:ea typeface="ＭＳ Ｐゴシック" pitchFamily="34" charset="-128"/>
                <a:cs typeface="Arial" panose="020B0604020202020204" pitchFamily="34" charset="0"/>
              </a:rPr>
              <a:t>(OCC, 2019)</a:t>
            </a:r>
          </a:p>
          <a:p>
            <a:pPr marL="285750" lvl="1" indent="-285750">
              <a:spcBef>
                <a:spcPts val="600"/>
              </a:spcBef>
              <a:spcAft>
                <a:spcPts val="1200"/>
              </a:spcAft>
              <a:buClr>
                <a:srgbClr val="0070C0"/>
              </a:buClr>
              <a:buFont typeface="Arial" panose="020B0604020202020204" pitchFamily="34" charset="0"/>
              <a:buChar char="•"/>
              <a:defRPr/>
            </a:pPr>
            <a:r>
              <a:rPr lang="en-CA" sz="2800" dirty="0">
                <a:latin typeface="Raleway Medium" panose="020B0603030101060003"/>
                <a:ea typeface="ＭＳ Ｐゴシック" pitchFamily="34" charset="-128"/>
                <a:cs typeface="Arial" panose="020B0604020202020204" pitchFamily="34" charset="0"/>
              </a:rPr>
              <a:t>Skills shortages are limiting business growth, development and innovation</a:t>
            </a:r>
          </a:p>
          <a:p>
            <a:pPr marL="285750" lvl="1" indent="-285750">
              <a:spcBef>
                <a:spcPts val="600"/>
              </a:spcBef>
              <a:spcAft>
                <a:spcPts val="1200"/>
              </a:spcAft>
              <a:buClr>
                <a:srgbClr val="0070C0"/>
              </a:buClr>
              <a:buFont typeface="Arial" panose="020B0604020202020204" pitchFamily="34" charset="0"/>
              <a:buChar char="•"/>
              <a:defRPr/>
            </a:pPr>
            <a:r>
              <a:rPr lang="en-CA" sz="2800" dirty="0">
                <a:latin typeface="Raleway Medium" panose="020B0603030101060003"/>
                <a:ea typeface="ＭＳ Ｐゴシック" pitchFamily="34" charset="-128"/>
                <a:cs typeface="Arial" panose="020B0604020202020204" pitchFamily="34" charset="0"/>
              </a:rPr>
              <a:t>People with disabilities represent an untapped talent pool that can help fuel innovative growth and a measured return on investment</a:t>
            </a:r>
          </a:p>
          <a:p>
            <a:endParaRPr lang="en-CA" dirty="0"/>
          </a:p>
        </p:txBody>
      </p:sp>
      <p:sp>
        <p:nvSpPr>
          <p:cNvPr id="2" name="Title 1">
            <a:extLst>
              <a:ext uri="{FF2B5EF4-FFF2-40B4-BE49-F238E27FC236}">
                <a16:creationId xmlns:a16="http://schemas.microsoft.com/office/drawing/2014/main" id="{362FD9D6-FAE4-4380-AC97-1E1C4F071E99}"/>
              </a:ext>
            </a:extLst>
          </p:cNvPr>
          <p:cNvSpPr>
            <a:spLocks noGrp="1"/>
          </p:cNvSpPr>
          <p:nvPr>
            <p:ph type="title"/>
          </p:nvPr>
        </p:nvSpPr>
        <p:spPr>
          <a:xfrm>
            <a:off x="1676400" y="365125"/>
            <a:ext cx="10515600" cy="708301"/>
          </a:xfrm>
        </p:spPr>
        <p:txBody>
          <a:bodyPr/>
          <a:lstStyle/>
          <a:p>
            <a:r>
              <a:rPr lang="en-CA" b="1" dirty="0"/>
              <a:t>Ontario Chamber of Commerce</a:t>
            </a:r>
          </a:p>
        </p:txBody>
      </p:sp>
      <p:sp>
        <p:nvSpPr>
          <p:cNvPr id="5" name="Text Placeholder 1" descr="There are 50,000 students with disabilities in colleges and universities across Ontario&#10;">
            <a:extLst>
              <a:ext uri="{FF2B5EF4-FFF2-40B4-BE49-F238E27FC236}">
                <a16:creationId xmlns:a16="http://schemas.microsoft.com/office/drawing/2014/main" id="{9E2D6718-F3FE-4A65-A718-8065FBC31E58}"/>
              </a:ext>
            </a:extLst>
          </p:cNvPr>
          <p:cNvSpPr txBox="1">
            <a:spLocks/>
          </p:cNvSpPr>
          <p:nvPr/>
        </p:nvSpPr>
        <p:spPr>
          <a:xfrm>
            <a:off x="6310338" y="1603101"/>
            <a:ext cx="4459859" cy="1066750"/>
          </a:xfrm>
          <a:prstGeom prst="rect">
            <a:avLst/>
          </a:prstGeom>
          <a:noFill/>
          <a:ln w="38100">
            <a:solidFill>
              <a:srgbClr val="FFC000"/>
            </a:solidFill>
            <a:prstDash val="sysDot"/>
          </a:ln>
        </p:spPr>
        <p:txBody>
          <a:bodyPr lIns="91425" tIns="91425" rIns="91425" bIns="91425" anchor="t" anchorCtr="0"/>
          <a:lstStyle>
            <a:defPPr marR="0" lvl="0" algn="l" rtl="0">
              <a:lnSpc>
                <a:spcPct val="100000"/>
              </a:lnSpc>
              <a:spcBef>
                <a:spcPts val="0"/>
              </a:spcBef>
              <a:spcAft>
                <a:spcPts val="0"/>
              </a:spcAft>
            </a:defPPr>
            <a:lvl1pPr marL="342900" marR="0" lvl="0" indent="-342900" algn="l" rtl="0">
              <a:lnSpc>
                <a:spcPct val="100000"/>
              </a:lnSpc>
              <a:spcBef>
                <a:spcPts val="600"/>
              </a:spcBef>
              <a:spcAft>
                <a:spcPts val="0"/>
              </a:spcAft>
              <a:buClr>
                <a:srgbClr val="FFCD00"/>
              </a:buClr>
              <a:buSzPct val="100000"/>
              <a:buFont typeface="Quattrocento Sans"/>
              <a:buChar char="◉"/>
              <a:defRPr sz="2400" b="0" i="0" u="none" strike="noStrike" cap="none">
                <a:solidFill>
                  <a:srgbClr val="000000"/>
                </a:solidFill>
                <a:latin typeface="Quattrocento Sans"/>
                <a:ea typeface="Quattrocento Sans"/>
                <a:cs typeface="Quattrocento Sans"/>
                <a:sym typeface="Quattrocento Sans"/>
              </a:defRPr>
            </a:lvl1pPr>
            <a:lvl2pPr marR="0" lvl="1"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2pPr>
            <a:lvl3pPr marR="0" lvl="2" algn="l" rtl="0">
              <a:lnSpc>
                <a:spcPct val="100000"/>
              </a:lnSpc>
              <a:spcBef>
                <a:spcPts val="480"/>
              </a:spcBef>
              <a:spcAft>
                <a:spcPts val="0"/>
              </a:spcAft>
              <a:buClr>
                <a:srgbClr val="FFCD00"/>
              </a:buClr>
              <a:buSzPct val="100000"/>
              <a:buFont typeface="Quattrocento Sans"/>
              <a:buNone/>
              <a:defRPr sz="2000" b="0" i="0" u="none" strike="noStrike" cap="none">
                <a:solidFill>
                  <a:srgbClr val="000000"/>
                </a:solidFill>
                <a:latin typeface="Quattrocento Sans"/>
                <a:ea typeface="Quattrocento Sans"/>
                <a:cs typeface="Quattrocento Sans"/>
                <a:sym typeface="Quattrocento Sans"/>
              </a:defRPr>
            </a:lvl3pPr>
            <a:lvl4pPr marR="0" lvl="3"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4pPr>
            <a:lvl5pPr marR="0" lvl="4"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5pPr>
            <a:lvl6pPr marR="0" lvl="5"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6pPr>
            <a:lvl7pPr marR="0" lvl="6"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7pPr>
            <a:lvl8pPr marR="0" lvl="7"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8pPr>
            <a:lvl9pPr marR="0" lvl="8" algn="l" rtl="0">
              <a:lnSpc>
                <a:spcPct val="100000"/>
              </a:lnSpc>
              <a:spcBef>
                <a:spcPts val="360"/>
              </a:spcBef>
              <a:spcAft>
                <a:spcPts val="0"/>
              </a:spcAft>
              <a:buClr>
                <a:srgbClr val="FFCD00"/>
              </a:buClr>
              <a:buSzPct val="100000"/>
              <a:buFont typeface="Quattrocento Sans"/>
              <a:buNone/>
              <a:defRPr sz="1800" b="0" i="0" u="none" strike="noStrike" cap="none">
                <a:solidFill>
                  <a:srgbClr val="000000"/>
                </a:solidFill>
                <a:latin typeface="Quattrocento Sans"/>
                <a:ea typeface="Quattrocento Sans"/>
                <a:cs typeface="Quattrocento Sans"/>
                <a:sym typeface="Quattrocento Sans"/>
              </a:defRPr>
            </a:lvl9pPr>
          </a:lstStyle>
          <a:p>
            <a:pPr marL="0" indent="0" algn="ctr">
              <a:spcBef>
                <a:spcPts val="0"/>
              </a:spcBef>
              <a:spcAft>
                <a:spcPts val="600"/>
              </a:spcAft>
              <a:buFont typeface="Quattrocento Sans"/>
              <a:buNone/>
            </a:pPr>
            <a:r>
              <a:rPr lang="en-CA" sz="3200" b="1" dirty="0">
                <a:ea typeface="ＭＳ Ｐゴシック" pitchFamily="34" charset="-128"/>
                <a:cs typeface="Arial" panose="020B0604020202020204" pitchFamily="34" charset="0"/>
              </a:rPr>
              <a:t>60,000</a:t>
            </a:r>
          </a:p>
          <a:p>
            <a:pPr marL="0" indent="0" algn="ctr">
              <a:spcBef>
                <a:spcPts val="0"/>
              </a:spcBef>
              <a:spcAft>
                <a:spcPts val="600"/>
              </a:spcAft>
              <a:buFont typeface="Quattrocento Sans"/>
              <a:buNone/>
            </a:pPr>
            <a:r>
              <a:rPr lang="en-CA" sz="1800" dirty="0">
                <a:latin typeface="Raleway Medium" panose="020B0603030101060003"/>
                <a:ea typeface="ＭＳ Ｐゴシック" pitchFamily="34" charset="-128"/>
                <a:cs typeface="Arial" panose="020B0604020202020204" pitchFamily="34" charset="0"/>
              </a:rPr>
              <a:t>Members across Ontario</a:t>
            </a:r>
            <a:endParaRPr lang="en-CA" sz="1800" dirty="0">
              <a:latin typeface="Raleway Medium" panose="020B0603030101060003"/>
            </a:endParaRPr>
          </a:p>
        </p:txBody>
      </p:sp>
      <p:sp>
        <p:nvSpPr>
          <p:cNvPr id="8" name="Text Placeholder 1" descr="There are 50,000 students with disabilities in colleges and universities across Ontario&#10;">
            <a:extLst>
              <a:ext uri="{FF2B5EF4-FFF2-40B4-BE49-F238E27FC236}">
                <a16:creationId xmlns:a16="http://schemas.microsoft.com/office/drawing/2014/main" id="{4935001E-C3D2-470C-BBB7-6C63989FD52E}"/>
              </a:ext>
            </a:extLst>
          </p:cNvPr>
          <p:cNvSpPr txBox="1">
            <a:spLocks/>
          </p:cNvSpPr>
          <p:nvPr/>
        </p:nvSpPr>
        <p:spPr>
          <a:xfrm>
            <a:off x="1636140" y="1603100"/>
            <a:ext cx="4459859" cy="1066751"/>
          </a:xfrm>
          <a:prstGeom prst="rect">
            <a:avLst/>
          </a:prstGeom>
          <a:ln w="38100">
            <a:solidFill>
              <a:srgbClr val="FFC000"/>
            </a:solidFill>
            <a:prstDash val="sysDot"/>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Medium" panose="020B0603030101060003"/>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Medium" panose="020B0603030101060003"/>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Medium" panose="020B0603030101060003"/>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Medium" panose="020B0603030101060003"/>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Medium" panose="020B0603030101060003"/>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CA" b="1" dirty="0">
              <a:ea typeface="ＭＳ Ｐゴシック" pitchFamily="34" charset="-128"/>
              <a:cs typeface="Arial" panose="020B0604020202020204" pitchFamily="34" charset="0"/>
            </a:endParaRPr>
          </a:p>
          <a:p>
            <a:pPr marL="0" indent="0" algn="ctr">
              <a:buFont typeface="Arial" panose="020B0604020202020204" pitchFamily="34" charset="0"/>
              <a:buNone/>
            </a:pPr>
            <a:r>
              <a:rPr lang="en-CA" sz="12800" b="1" dirty="0">
                <a:ea typeface="ＭＳ Ｐゴシック" pitchFamily="34" charset="-128"/>
                <a:cs typeface="Arial" panose="020B0604020202020204" pitchFamily="34" charset="0"/>
              </a:rPr>
              <a:t>150</a:t>
            </a:r>
          </a:p>
          <a:p>
            <a:pPr marL="0" indent="0" algn="ctr">
              <a:buFont typeface="Arial" panose="020B0604020202020204" pitchFamily="34" charset="0"/>
              <a:buNone/>
            </a:pPr>
            <a:r>
              <a:rPr lang="en-CA" sz="7200" dirty="0">
                <a:ea typeface="ＭＳ Ｐゴシック" pitchFamily="34" charset="-128"/>
                <a:cs typeface="Arial" panose="020B0604020202020204" pitchFamily="34" charset="0"/>
              </a:rPr>
              <a:t>Local Chambers of Commerce</a:t>
            </a:r>
          </a:p>
          <a:p>
            <a:pPr marL="0" indent="0">
              <a:buFont typeface="Arial" panose="020B0604020202020204" pitchFamily="34" charset="0"/>
              <a:buNone/>
            </a:pPr>
            <a:r>
              <a:rPr lang="en-CA" sz="1000" dirty="0"/>
              <a:t> </a:t>
            </a:r>
          </a:p>
        </p:txBody>
      </p:sp>
    </p:spTree>
    <p:extLst>
      <p:ext uri="{BB962C8B-B14F-4D97-AF65-F5344CB8AC3E}">
        <p14:creationId xmlns:p14="http://schemas.microsoft.com/office/powerpoint/2010/main" val="1265040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039381" y="787852"/>
            <a:ext cx="10850445" cy="872425"/>
          </a:xfrm>
          <a:prstGeom prst="rect">
            <a:avLst/>
          </a:prstGeom>
          <a:noFill/>
        </p:spPr>
        <p:txBody>
          <a:bodyPr vert="horz" lIns="91425" tIns="91425" rIns="91425" bIns="91425" rtlCol="0" anchor="ctr" anchorCtr="0">
            <a:noAutofit/>
          </a:bodyPr>
          <a:lstStyle/>
          <a:p>
            <a:r>
              <a:rPr lang="en-CA" sz="4267" dirty="0"/>
              <a:t>What is the</a:t>
            </a:r>
            <a:r>
              <a:rPr lang="en" sz="4267" dirty="0"/>
              <a:t> </a:t>
            </a:r>
            <a:r>
              <a:rPr lang="en-CA" sz="4267" dirty="0"/>
              <a:t>Dis</a:t>
            </a:r>
            <a:r>
              <a:rPr lang="en-CA" sz="4267" i="1" dirty="0">
                <a:solidFill>
                  <a:schemeClr val="accent5">
                    <a:lumMod val="75000"/>
                  </a:schemeClr>
                </a:solidFill>
              </a:rPr>
              <a:t>cover</a:t>
            </a:r>
            <a:r>
              <a:rPr lang="en-CA" sz="4267" i="1" dirty="0"/>
              <a:t> </a:t>
            </a:r>
            <a:r>
              <a:rPr lang="en-CA" sz="4267" dirty="0"/>
              <a:t>Ability Network?</a:t>
            </a:r>
            <a:br>
              <a:rPr lang="en-CA" sz="4267" dirty="0"/>
            </a:br>
            <a:r>
              <a:rPr lang="en-CA" sz="4267" dirty="0"/>
              <a:t>	</a:t>
            </a:r>
            <a:r>
              <a:rPr lang="en-CA" sz="4267" dirty="0">
                <a:hlinkClick r:id="rId3" tooltip="A link to the landing page of the discover ability network"/>
              </a:rPr>
              <a:t>www.discoverability.network </a:t>
            </a:r>
            <a:endParaRPr lang="en" sz="4267" dirty="0"/>
          </a:p>
        </p:txBody>
      </p:sp>
      <p:sp>
        <p:nvSpPr>
          <p:cNvPr id="14" name="Shape 155"/>
          <p:cNvSpPr txBox="1">
            <a:spLocks noGrp="1"/>
          </p:cNvSpPr>
          <p:nvPr>
            <p:ph type="body" idx="4294967295"/>
          </p:nvPr>
        </p:nvSpPr>
        <p:spPr>
          <a:xfrm>
            <a:off x="4891301" y="3429000"/>
            <a:ext cx="3179016" cy="2410152"/>
          </a:xfrm>
          <a:prstGeom prst="rect">
            <a:avLst/>
          </a:prstGeom>
        </p:spPr>
        <p:txBody>
          <a:bodyPr vert="horz" lIns="91425" tIns="91425" rIns="91425" bIns="91425" rtlCol="0" anchor="t" anchorCtr="0">
            <a:noAutofit/>
          </a:bodyPr>
          <a:lstStyle/>
          <a:p>
            <a:pPr algn="ctr">
              <a:buNone/>
            </a:pPr>
            <a:r>
              <a:rPr lang="en-CA" sz="2133" b="1" dirty="0">
                <a:highlight>
                  <a:srgbClr val="FFCD00"/>
                </a:highlight>
              </a:rPr>
              <a:t>Free training</a:t>
            </a:r>
          </a:p>
          <a:p>
            <a:pPr algn="ctr">
              <a:buNone/>
            </a:pPr>
            <a:endParaRPr lang="en-CA" sz="1600" dirty="0">
              <a:solidFill>
                <a:schemeClr val="dk1"/>
              </a:solidFill>
            </a:endParaRPr>
          </a:p>
          <a:p>
            <a:pPr marL="0" indent="0" algn="ctr">
              <a:buNone/>
            </a:pPr>
            <a:r>
              <a:rPr lang="en-CA" sz="1867" dirty="0">
                <a:solidFill>
                  <a:schemeClr val="dk1"/>
                </a:solidFill>
              </a:rPr>
              <a:t>on disability, disclosure,  accommodations, telling your job search story, job search, mentors,  in the workplace.</a:t>
            </a:r>
            <a:endParaRPr lang="en-CA" sz="1867" dirty="0"/>
          </a:p>
          <a:p>
            <a:pPr algn="ctr">
              <a:buNone/>
            </a:pPr>
            <a:endParaRPr lang="en" sz="2133" b="1" dirty="0">
              <a:highlight>
                <a:srgbClr val="FFCD00"/>
              </a:highlight>
            </a:endParaRPr>
          </a:p>
        </p:txBody>
      </p:sp>
      <p:sp>
        <p:nvSpPr>
          <p:cNvPr id="7" name="Rectangle 6">
            <a:extLst>
              <a:ext uri="{C183D7F6-B498-43B3-948B-1728B52AA6E4}">
                <adec:decorative xmlns:adec="http://schemas.microsoft.com/office/drawing/2017/decorative" val="1"/>
              </a:ext>
            </a:extLst>
          </p:cNvPr>
          <p:cNvSpPr/>
          <p:nvPr/>
        </p:nvSpPr>
        <p:spPr>
          <a:xfrm>
            <a:off x="1598249" y="4003179"/>
            <a:ext cx="3067713" cy="160621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8"/>
            <a:endParaRPr lang="en-CA" sz="1400" dirty="0">
              <a:solidFill>
                <a:srgbClr val="FFFFFF"/>
              </a:solidFill>
              <a:latin typeface="Arial"/>
            </a:endParaRPr>
          </a:p>
        </p:txBody>
      </p:sp>
      <p:sp>
        <p:nvSpPr>
          <p:cNvPr id="155" name="Shape 155"/>
          <p:cNvSpPr txBox="1">
            <a:spLocks noGrp="1"/>
          </p:cNvSpPr>
          <p:nvPr>
            <p:ph idx="1"/>
          </p:nvPr>
        </p:nvSpPr>
        <p:spPr>
          <a:xfrm>
            <a:off x="1447001" y="3429000"/>
            <a:ext cx="3268904" cy="1915868"/>
          </a:xfrm>
          <a:prstGeom prst="rect">
            <a:avLst/>
          </a:prstGeom>
        </p:spPr>
        <p:txBody>
          <a:bodyPr vert="horz" lIns="91425" tIns="91425" rIns="91425" bIns="91425" rtlCol="0" anchor="t" anchorCtr="0">
            <a:noAutofit/>
          </a:bodyPr>
          <a:lstStyle/>
          <a:p>
            <a:pPr algn="ctr">
              <a:buNone/>
            </a:pPr>
            <a:r>
              <a:rPr lang="en-CA" sz="2133" b="1" dirty="0">
                <a:highlight>
                  <a:srgbClr val="FFCD00"/>
                </a:highlight>
              </a:rPr>
              <a:t>Job matching platform</a:t>
            </a:r>
          </a:p>
          <a:p>
            <a:pPr algn="ctr">
              <a:buNone/>
            </a:pPr>
            <a:endParaRPr lang="en-CA" sz="1600" b="1" dirty="0"/>
          </a:p>
          <a:p>
            <a:pPr marL="116414" indent="0" algn="ctr">
              <a:buNone/>
            </a:pPr>
            <a:r>
              <a:rPr lang="en-CA" sz="1867" dirty="0">
                <a:solidFill>
                  <a:schemeClr val="dk1"/>
                </a:solidFill>
              </a:rPr>
              <a:t>connects job seekers with disabilities to businesses who wish to hire diverse candidates.</a:t>
            </a:r>
            <a:endParaRPr lang="en-CA" sz="1867" dirty="0"/>
          </a:p>
          <a:p>
            <a:pPr algn="ctr">
              <a:buNone/>
            </a:pPr>
            <a:endParaRPr lang="en" sz="2133" b="1" dirty="0">
              <a:highlight>
                <a:srgbClr val="FFCD00"/>
              </a:highlight>
            </a:endParaRPr>
          </a:p>
        </p:txBody>
      </p:sp>
      <p:sp>
        <p:nvSpPr>
          <p:cNvPr id="16" name="Shape 155"/>
          <p:cNvSpPr txBox="1">
            <a:spLocks noGrp="1"/>
          </p:cNvSpPr>
          <p:nvPr>
            <p:ph type="body" idx="4294967295"/>
          </p:nvPr>
        </p:nvSpPr>
        <p:spPr>
          <a:xfrm>
            <a:off x="8107532" y="3404380"/>
            <a:ext cx="2817635" cy="1422400"/>
          </a:xfrm>
          <a:prstGeom prst="rect">
            <a:avLst/>
          </a:prstGeom>
        </p:spPr>
        <p:txBody>
          <a:bodyPr vert="horz" lIns="91425" tIns="91425" rIns="91425" bIns="91425" rtlCol="0" anchor="t" anchorCtr="0">
            <a:noAutofit/>
          </a:bodyPr>
          <a:lstStyle/>
          <a:p>
            <a:pPr algn="ctr">
              <a:buNone/>
            </a:pPr>
            <a:r>
              <a:rPr lang="en-CA" sz="2133" b="1" dirty="0">
                <a:highlight>
                  <a:srgbClr val="FFCD00"/>
                </a:highlight>
              </a:rPr>
              <a:t>Networking</a:t>
            </a:r>
          </a:p>
          <a:p>
            <a:pPr algn="ctr">
              <a:buNone/>
            </a:pPr>
            <a:endParaRPr lang="en-CA" sz="1600" b="1" dirty="0">
              <a:highlight>
                <a:srgbClr val="FFCD00"/>
              </a:highlight>
            </a:endParaRPr>
          </a:p>
          <a:p>
            <a:pPr marL="0" indent="0" algn="ctr" defTabSz="914368">
              <a:buNone/>
            </a:pPr>
            <a:r>
              <a:rPr lang="en-CA" sz="1867" dirty="0"/>
              <a:t>events that connect employers to job seekers, to build disability confidence.  </a:t>
            </a:r>
          </a:p>
          <a:p>
            <a:pPr algn="ctr">
              <a:buNone/>
            </a:pPr>
            <a:endParaRPr lang="en" sz="2133" b="1" dirty="0">
              <a:highlight>
                <a:srgbClr val="FFCD00"/>
              </a:highlight>
            </a:endParaRPr>
          </a:p>
        </p:txBody>
      </p:sp>
      <p:sp>
        <p:nvSpPr>
          <p:cNvPr id="18" name="Rectangle 17">
            <a:extLst>
              <a:ext uri="{C183D7F6-B498-43B3-948B-1728B52AA6E4}">
                <adec:decorative xmlns:adec="http://schemas.microsoft.com/office/drawing/2017/decorative" val="1"/>
              </a:ext>
            </a:extLst>
          </p:cNvPr>
          <p:cNvSpPr/>
          <p:nvPr/>
        </p:nvSpPr>
        <p:spPr>
          <a:xfrm>
            <a:off x="4828574" y="4023674"/>
            <a:ext cx="3141454" cy="1606213"/>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8"/>
            <a:endParaRPr lang="en-CA" sz="1400" dirty="0">
              <a:solidFill>
                <a:srgbClr val="FFFFFF"/>
              </a:solidFill>
              <a:latin typeface="Arial"/>
            </a:endParaRPr>
          </a:p>
        </p:txBody>
      </p:sp>
      <p:sp>
        <p:nvSpPr>
          <p:cNvPr id="19" name="Rectangle 18">
            <a:extLst>
              <a:ext uri="{C183D7F6-B498-43B3-948B-1728B52AA6E4}">
                <adec:decorative xmlns:adec="http://schemas.microsoft.com/office/drawing/2017/decorative" val="1"/>
              </a:ext>
            </a:extLst>
          </p:cNvPr>
          <p:cNvSpPr/>
          <p:nvPr/>
        </p:nvSpPr>
        <p:spPr>
          <a:xfrm>
            <a:off x="8151024" y="4003179"/>
            <a:ext cx="2774143" cy="1587920"/>
          </a:xfrm>
          <a:prstGeom prst="rect">
            <a:avLst/>
          </a:pr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8"/>
            <a:endParaRPr lang="en-CA" sz="1400" dirty="0">
              <a:solidFill>
                <a:srgbClr val="FFFFFF"/>
              </a:solidFill>
              <a:latin typeface="Arial"/>
            </a:endParaRPr>
          </a:p>
        </p:txBody>
      </p:sp>
      <p:sp>
        <p:nvSpPr>
          <p:cNvPr id="33" name="TextBox 32"/>
          <p:cNvSpPr txBox="1"/>
          <p:nvPr/>
        </p:nvSpPr>
        <p:spPr>
          <a:xfrm>
            <a:off x="10134600" y="5629887"/>
            <a:ext cx="457200" cy="276999"/>
          </a:xfrm>
          <a:prstGeom prst="rect">
            <a:avLst/>
          </a:prstGeom>
          <a:noFill/>
        </p:spPr>
        <p:txBody>
          <a:bodyPr wrap="square" rtlCol="0">
            <a:spAutoFit/>
          </a:bodyPr>
          <a:lstStyle/>
          <a:p>
            <a:pPr algn="r" defTabSz="914368"/>
            <a:r>
              <a:rPr lang="en-CA" sz="1200" dirty="0">
                <a:solidFill>
                  <a:srgbClr val="FFFFFF">
                    <a:lumMod val="65000"/>
                  </a:srgbClr>
                </a:solidFill>
                <a:latin typeface="Quattrocento Sans"/>
              </a:rPr>
              <a:t>7</a:t>
            </a:r>
          </a:p>
        </p:txBody>
      </p:sp>
      <p:pic>
        <p:nvPicPr>
          <p:cNvPr id="26" name="Graphic 25">
            <a:extLst>
              <a:ext uri="{FF2B5EF4-FFF2-40B4-BE49-F238E27FC236}">
                <a16:creationId xmlns:a16="http://schemas.microsoft.com/office/drawing/2014/main" id="{75B3E496-8A2A-45FF-B176-38EF1349D69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51303" y="2165557"/>
            <a:ext cx="918720" cy="918720"/>
          </a:xfrm>
          <a:prstGeom prst="rect">
            <a:avLst/>
          </a:prstGeom>
        </p:spPr>
      </p:pic>
      <p:pic>
        <p:nvPicPr>
          <p:cNvPr id="27" name="Graphic 26">
            <a:extLst>
              <a:ext uri="{FF2B5EF4-FFF2-40B4-BE49-F238E27FC236}">
                <a16:creationId xmlns:a16="http://schemas.microsoft.com/office/drawing/2014/main" id="{664EA470-535D-46AD-B7ED-A273D1CB376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89444" y="2221502"/>
            <a:ext cx="985924" cy="985924"/>
          </a:xfrm>
          <a:prstGeom prst="rect">
            <a:avLst/>
          </a:prstGeom>
        </p:spPr>
      </p:pic>
      <p:pic>
        <p:nvPicPr>
          <p:cNvPr id="28" name="Graphic 27">
            <a:extLst>
              <a:ext uri="{FF2B5EF4-FFF2-40B4-BE49-F238E27FC236}">
                <a16:creationId xmlns:a16="http://schemas.microsoft.com/office/drawing/2014/main" id="{2FC697B5-05A1-4ED0-899D-D00A3911746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94789" y="2343507"/>
            <a:ext cx="881128" cy="881128"/>
          </a:xfrm>
          <a:prstGeom prst="rect">
            <a:avLst/>
          </a:prstGeom>
        </p:spPr>
      </p:pic>
    </p:spTree>
    <p:extLst>
      <p:ext uri="{BB962C8B-B14F-4D97-AF65-F5344CB8AC3E}">
        <p14:creationId xmlns:p14="http://schemas.microsoft.com/office/powerpoint/2010/main" val="114053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00291C-71FD-4A9C-BA65-97A11BE9BF3F}"/>
              </a:ext>
            </a:extLst>
          </p:cNvPr>
          <p:cNvSpPr>
            <a:spLocks noGrp="1"/>
          </p:cNvSpPr>
          <p:nvPr>
            <p:ph type="title"/>
          </p:nvPr>
        </p:nvSpPr>
        <p:spPr>
          <a:xfrm>
            <a:off x="640080" y="325369"/>
            <a:ext cx="4368602" cy="1956841"/>
          </a:xfrm>
        </p:spPr>
        <p:txBody>
          <a:bodyPr anchor="b">
            <a:normAutofit/>
          </a:bodyPr>
          <a:lstStyle/>
          <a:p>
            <a:r>
              <a:rPr lang="en-US" sz="5400" b="1"/>
              <a:t>The Benefits of Joining</a:t>
            </a:r>
            <a:endParaRPr lang="en-CA" sz="5400" b="1"/>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C7761E-68DE-4B71-AF25-87A141770046}"/>
              </a:ext>
            </a:extLst>
          </p:cNvPr>
          <p:cNvSpPr>
            <a:spLocks noGrp="1"/>
          </p:cNvSpPr>
          <p:nvPr>
            <p:ph idx="1"/>
          </p:nvPr>
        </p:nvSpPr>
        <p:spPr>
          <a:xfrm>
            <a:off x="640080" y="2872899"/>
            <a:ext cx="4243589" cy="3320668"/>
          </a:xfrm>
        </p:spPr>
        <p:txBody>
          <a:bodyPr>
            <a:normAutofit/>
          </a:bodyPr>
          <a:lstStyle/>
          <a:p>
            <a:pPr>
              <a:buClr>
                <a:srgbClr val="0070C0"/>
              </a:buClr>
            </a:pPr>
            <a:r>
              <a:rPr lang="en-US" sz="2200"/>
              <a:t>Job matches based on fit and preference</a:t>
            </a:r>
          </a:p>
          <a:p>
            <a:pPr>
              <a:buClr>
                <a:srgbClr val="0070C0"/>
              </a:buClr>
            </a:pPr>
            <a:r>
              <a:rPr lang="en-US" sz="2200"/>
              <a:t>The system ‘job searches’ for you</a:t>
            </a:r>
          </a:p>
          <a:p>
            <a:pPr>
              <a:buClr>
                <a:srgbClr val="0070C0"/>
              </a:buClr>
            </a:pPr>
            <a:r>
              <a:rPr lang="en-US" sz="2200"/>
              <a:t>Access to job boards</a:t>
            </a:r>
          </a:p>
          <a:p>
            <a:pPr>
              <a:buClr>
                <a:srgbClr val="0070C0"/>
              </a:buClr>
            </a:pPr>
            <a:r>
              <a:rPr lang="en-US" sz="2200"/>
              <a:t>Targeted messages about your community</a:t>
            </a:r>
          </a:p>
          <a:p>
            <a:pPr>
              <a:buClr>
                <a:srgbClr val="0070C0"/>
              </a:buClr>
            </a:pPr>
            <a:r>
              <a:rPr lang="en-US" sz="2200"/>
              <a:t>Exposure to jobs you may not have thought of</a:t>
            </a:r>
            <a:endParaRPr lang="en-CA" sz="2200"/>
          </a:p>
        </p:txBody>
      </p:sp>
      <p:pic>
        <p:nvPicPr>
          <p:cNvPr id="5" name="Picture 4" descr="Graphical user interface&#10;&#10;Description automatically generated with low confidence">
            <a:extLst>
              <a:ext uri="{FF2B5EF4-FFF2-40B4-BE49-F238E27FC236}">
                <a16:creationId xmlns:a16="http://schemas.microsoft.com/office/drawing/2014/main" id="{42632C22-5E4D-4FB3-83E5-C3F91D46FF28}"/>
              </a:ext>
            </a:extLst>
          </p:cNvPr>
          <p:cNvPicPr>
            <a:picLocks noChangeAspect="1"/>
          </p:cNvPicPr>
          <p:nvPr/>
        </p:nvPicPr>
        <p:blipFill rotWithShape="1">
          <a:blip r:embed="rId2"/>
          <a:srcRect l="10831" r="2221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3252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3AF2607-EDDD-432C-B7D2-F7B763F91AEA}"/>
              </a:ext>
            </a:extLst>
          </p:cNvPr>
          <p:cNvSpPr>
            <a:spLocks noGrp="1"/>
          </p:cNvSpPr>
          <p:nvPr>
            <p:ph type="title"/>
          </p:nvPr>
        </p:nvSpPr>
        <p:spPr>
          <a:xfrm>
            <a:off x="1738895" y="867001"/>
            <a:ext cx="8889721" cy="580799"/>
          </a:xfrm>
          <a:noFill/>
        </p:spPr>
        <p:txBody>
          <a:bodyPr>
            <a:noAutofit/>
          </a:bodyPr>
          <a:lstStyle/>
          <a:p>
            <a:r>
              <a:rPr lang="en-CA" sz="3200" b="1" dirty="0">
                <a:latin typeface="Raleway Medium" panose="020B0603030101060003"/>
              </a:rPr>
              <a:t>Diversity Self Declaration </a:t>
            </a:r>
            <a:r>
              <a:rPr lang="en-CA" sz="2800" dirty="0">
                <a:latin typeface="Raleway Medium" panose="020B0603030101060003"/>
              </a:rPr>
              <a:t>– your information is protected. It will only be used to match you to employers using the targeted diversity filter</a:t>
            </a:r>
            <a:r>
              <a:rPr lang="en-CA" sz="3200" dirty="0"/>
              <a:t>.</a:t>
            </a:r>
          </a:p>
        </p:txBody>
      </p:sp>
      <p:pic>
        <p:nvPicPr>
          <p:cNvPr id="5" name="Picture 4">
            <a:extLst>
              <a:ext uri="{FF2B5EF4-FFF2-40B4-BE49-F238E27FC236}">
                <a16:creationId xmlns:a16="http://schemas.microsoft.com/office/drawing/2014/main" id="{BE139393-88B0-4D4B-9CEB-9B7A9F2F634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66683" y="1938952"/>
            <a:ext cx="6767537" cy="3917291"/>
          </a:xfrm>
          <a:prstGeom prst="rect">
            <a:avLst/>
          </a:prstGeom>
        </p:spPr>
      </p:pic>
      <p:sp>
        <p:nvSpPr>
          <p:cNvPr id="9" name="Oval 8">
            <a:extLst>
              <a:ext uri="{FF2B5EF4-FFF2-40B4-BE49-F238E27FC236}">
                <a16:creationId xmlns:a16="http://schemas.microsoft.com/office/drawing/2014/main" id="{2420000B-C605-4960-86DB-E8A85398437F}"/>
              </a:ext>
              <a:ext uri="{C183D7F6-B498-43B3-948B-1728B52AA6E4}">
                <adec:decorative xmlns:adec="http://schemas.microsoft.com/office/drawing/2017/decorative" val="1"/>
              </a:ext>
            </a:extLst>
          </p:cNvPr>
          <p:cNvSpPr/>
          <p:nvPr/>
        </p:nvSpPr>
        <p:spPr>
          <a:xfrm>
            <a:off x="2431880" y="1823910"/>
            <a:ext cx="2213468" cy="7481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75911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0DFADA1-49EB-E141-A5A6-4482719E8E3E}"/>
              </a:ext>
            </a:extLst>
          </p:cNvPr>
          <p:cNvSpPr>
            <a:spLocks noGrp="1"/>
          </p:cNvSpPr>
          <p:nvPr>
            <p:ph type="title"/>
          </p:nvPr>
        </p:nvSpPr>
        <p:spPr>
          <a:xfrm>
            <a:off x="1147717" y="334070"/>
            <a:ext cx="8415130" cy="872425"/>
          </a:xfrm>
        </p:spPr>
        <p:txBody>
          <a:bodyPr>
            <a:normAutofit/>
          </a:bodyPr>
          <a:lstStyle/>
          <a:p>
            <a:r>
              <a:rPr lang="en-US" sz="3600" dirty="0">
                <a:solidFill>
                  <a:schemeClr val="bg1"/>
                </a:solidFill>
              </a:rPr>
              <a:t>Sign in</a:t>
            </a:r>
          </a:p>
        </p:txBody>
      </p:sp>
      <p:pic>
        <p:nvPicPr>
          <p:cNvPr id="3" name="Content Placeholder 2" descr="Screen shot of the Discover ability network landing page with two buttons to select from - job seeker or business.">
            <a:extLst>
              <a:ext uri="{FF2B5EF4-FFF2-40B4-BE49-F238E27FC236}">
                <a16:creationId xmlns:a16="http://schemas.microsoft.com/office/drawing/2014/main" id="{4F26225E-EF85-4FC1-8209-999FE9235D9A}"/>
              </a:ext>
              <a:ext uri="{C183D7F6-B498-43B3-948B-1728B52AA6E4}">
                <adec:decorative xmlns:adec="http://schemas.microsoft.com/office/drawing/2017/decorative" val="0"/>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147717" y="1412105"/>
            <a:ext cx="9896566" cy="4427712"/>
          </a:xfrm>
          <a:ln>
            <a:solidFill>
              <a:schemeClr val="accent1"/>
            </a:solidFill>
          </a:ln>
        </p:spPr>
      </p:pic>
      <p:sp>
        <p:nvSpPr>
          <p:cNvPr id="2" name="Rectangle 1">
            <a:extLst>
              <a:ext uri="{FF2B5EF4-FFF2-40B4-BE49-F238E27FC236}">
                <a16:creationId xmlns:a16="http://schemas.microsoft.com/office/drawing/2014/main" id="{4E59210B-3B79-40FF-B469-E94263CC67E2}"/>
              </a:ext>
              <a:ext uri="{C183D7F6-B498-43B3-948B-1728B52AA6E4}">
                <adec:decorative xmlns:adec="http://schemas.microsoft.com/office/drawing/2017/decorative" val="1"/>
              </a:ext>
            </a:extLst>
          </p:cNvPr>
          <p:cNvSpPr/>
          <p:nvPr/>
        </p:nvSpPr>
        <p:spPr>
          <a:xfrm>
            <a:off x="2577503" y="2884349"/>
            <a:ext cx="1049412" cy="49095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4" name="TextBox 3">
            <a:extLst>
              <a:ext uri="{FF2B5EF4-FFF2-40B4-BE49-F238E27FC236}">
                <a16:creationId xmlns:a16="http://schemas.microsoft.com/office/drawing/2014/main" id="{A4E37A5A-34FD-4EF3-9DB0-204A37A2CF34}"/>
              </a:ext>
            </a:extLst>
          </p:cNvPr>
          <p:cNvSpPr txBox="1"/>
          <p:nvPr/>
        </p:nvSpPr>
        <p:spPr>
          <a:xfrm>
            <a:off x="1147716" y="648851"/>
            <a:ext cx="5375003" cy="523220"/>
          </a:xfrm>
          <a:prstGeom prst="rect">
            <a:avLst/>
          </a:prstGeom>
          <a:noFill/>
        </p:spPr>
        <p:txBody>
          <a:bodyPr wrap="square" rtlCol="0">
            <a:spAutoFit/>
          </a:bodyPr>
          <a:lstStyle/>
          <a:p>
            <a:r>
              <a:rPr lang="en-CA" sz="2800" b="0" dirty="0">
                <a:hlinkClick r:id="rId4"/>
              </a:rPr>
              <a:t>www.</a:t>
            </a:r>
            <a:r>
              <a:rPr lang="en-CA" sz="2800" b="0" i="1" dirty="0">
                <a:hlinkClick r:id="rId4"/>
              </a:rPr>
              <a:t>discoverability</a:t>
            </a:r>
            <a:r>
              <a:rPr lang="en-CA" sz="2800" b="0" dirty="0">
                <a:hlinkClick r:id="rId4"/>
              </a:rPr>
              <a:t>.network</a:t>
            </a:r>
            <a:endParaRPr lang="en-US" sz="2800" dirty="0"/>
          </a:p>
        </p:txBody>
      </p:sp>
    </p:spTree>
    <p:extLst>
      <p:ext uri="{BB962C8B-B14F-4D97-AF65-F5344CB8AC3E}">
        <p14:creationId xmlns:p14="http://schemas.microsoft.com/office/powerpoint/2010/main" val="137589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F6A6D-5DDD-4BCB-9E9F-8EEF3B8E95F3}"/>
              </a:ext>
            </a:extLst>
          </p:cNvPr>
          <p:cNvSpPr>
            <a:spLocks noGrp="1"/>
          </p:cNvSpPr>
          <p:nvPr>
            <p:ph type="title"/>
          </p:nvPr>
        </p:nvSpPr>
        <p:spPr>
          <a:xfrm>
            <a:off x="838200" y="365126"/>
            <a:ext cx="8415130" cy="793114"/>
          </a:xfrm>
        </p:spPr>
        <p:txBody>
          <a:bodyPr anchor="ctr">
            <a:normAutofit/>
          </a:bodyPr>
          <a:lstStyle/>
          <a:p>
            <a:r>
              <a:rPr lang="en-CA" dirty="0"/>
              <a:t>Choose a region</a:t>
            </a:r>
          </a:p>
        </p:txBody>
      </p:sp>
      <p:pic>
        <p:nvPicPr>
          <p:cNvPr id="9" name="Content Placeholder 8" descr="Discover Ability Network choose a region page. You can select Hamilton, Ottawa, Sault Ste Marie, Windsor-Essex, Halton Peel, Kingston, Sarnia Lambton or Toronto. If you do not live in one of these regions select the Ontario option. Once you select a region the words enter now appear.">
            <a:extLst>
              <a:ext uri="{FF2B5EF4-FFF2-40B4-BE49-F238E27FC236}">
                <a16:creationId xmlns:a16="http://schemas.microsoft.com/office/drawing/2014/main" id="{AEE7E0EF-A069-4334-9380-FE4005FE3E2B}"/>
              </a:ext>
            </a:extLst>
          </p:cNvPr>
          <p:cNvPicPr>
            <a:picLocks noGrp="1" noChangeAspect="1"/>
          </p:cNvPicPr>
          <p:nvPr>
            <p:ph idx="1"/>
          </p:nvPr>
        </p:nvPicPr>
        <p:blipFill>
          <a:blip r:embed="rId3"/>
          <a:stretch>
            <a:fillRect/>
          </a:stretch>
        </p:blipFill>
        <p:spPr>
          <a:xfrm>
            <a:off x="838200" y="1637688"/>
            <a:ext cx="9654322" cy="4428016"/>
          </a:xfrm>
        </p:spPr>
      </p:pic>
      <p:sp>
        <p:nvSpPr>
          <p:cNvPr id="4" name="Rectangle 3">
            <a:extLst>
              <a:ext uri="{FF2B5EF4-FFF2-40B4-BE49-F238E27FC236}">
                <a16:creationId xmlns:a16="http://schemas.microsoft.com/office/drawing/2014/main" id="{D87977E3-7F10-44A0-9B77-AE6B179842E0}"/>
              </a:ext>
              <a:ext uri="{C183D7F6-B498-43B3-948B-1728B52AA6E4}">
                <adec:decorative xmlns:adec="http://schemas.microsoft.com/office/drawing/2017/decorative" val="1"/>
              </a:ext>
            </a:extLst>
          </p:cNvPr>
          <p:cNvSpPr/>
          <p:nvPr/>
        </p:nvSpPr>
        <p:spPr>
          <a:xfrm>
            <a:off x="1110780" y="4013541"/>
            <a:ext cx="2921171" cy="1350121"/>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5" name="Rectangle 4">
            <a:extLst>
              <a:ext uri="{FF2B5EF4-FFF2-40B4-BE49-F238E27FC236}">
                <a16:creationId xmlns:a16="http://schemas.microsoft.com/office/drawing/2014/main" id="{9960467E-D25D-4542-8172-BE023AA74092}"/>
              </a:ext>
              <a:ext uri="{C183D7F6-B498-43B3-948B-1728B52AA6E4}">
                <adec:decorative xmlns:adec="http://schemas.microsoft.com/office/drawing/2017/decorative" val="1"/>
              </a:ext>
            </a:extLst>
          </p:cNvPr>
          <p:cNvSpPr/>
          <p:nvPr/>
        </p:nvSpPr>
        <p:spPr>
          <a:xfrm>
            <a:off x="4304531" y="4621095"/>
            <a:ext cx="1049412" cy="490953"/>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3582760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E1D4B-2E38-4E03-BFEA-00C22502EDCC}"/>
              </a:ext>
            </a:extLst>
          </p:cNvPr>
          <p:cNvSpPr>
            <a:spLocks noGrp="1"/>
          </p:cNvSpPr>
          <p:nvPr>
            <p:ph type="ctrTitle"/>
          </p:nvPr>
        </p:nvSpPr>
        <p:spPr>
          <a:xfrm>
            <a:off x="760893" y="196107"/>
            <a:ext cx="9144000" cy="921573"/>
          </a:xfrm>
          <a:noFill/>
        </p:spPr>
        <p:txBody>
          <a:bodyPr>
            <a:noAutofit/>
          </a:bodyPr>
          <a:lstStyle/>
          <a:p>
            <a:pPr algn="l"/>
            <a:br>
              <a:rPr lang="en-CA" sz="3600" b="0" dirty="0"/>
            </a:br>
            <a:r>
              <a:rPr lang="en-CA" sz="3600" b="0" dirty="0"/>
              <a:t>“</a:t>
            </a:r>
            <a:r>
              <a:rPr lang="en-CA" sz="3600" dirty="0">
                <a:latin typeface="Raleway Medium" panose="020B0603030101060003"/>
              </a:rPr>
              <a:t>Sign up / Sign in” or the large box</a:t>
            </a:r>
            <a:endParaRPr lang="en-CA" sz="3600" b="0" dirty="0">
              <a:latin typeface="Raleway Medium" panose="020B0603030101060003"/>
            </a:endParaRPr>
          </a:p>
        </p:txBody>
      </p:sp>
      <p:sp>
        <p:nvSpPr>
          <p:cNvPr id="3" name="Subtitle 2">
            <a:extLst>
              <a:ext uri="{FF2B5EF4-FFF2-40B4-BE49-F238E27FC236}">
                <a16:creationId xmlns:a16="http://schemas.microsoft.com/office/drawing/2014/main" id="{866E8922-6803-4AA5-A81B-73B5F3A3BC9A}"/>
              </a:ext>
            </a:extLst>
          </p:cNvPr>
          <p:cNvSpPr>
            <a:spLocks noGrp="1"/>
          </p:cNvSpPr>
          <p:nvPr>
            <p:ph type="subTitle" idx="1"/>
          </p:nvPr>
        </p:nvSpPr>
        <p:spPr>
          <a:xfrm>
            <a:off x="9470432" y="2601119"/>
            <a:ext cx="2542761" cy="1655762"/>
          </a:xfrm>
        </p:spPr>
        <p:txBody>
          <a:bodyPr>
            <a:normAutofit fontScale="85000" lnSpcReduction="20000"/>
          </a:bodyPr>
          <a:lstStyle/>
          <a:p>
            <a:r>
              <a:rPr lang="en-CA" sz="2400" dirty="0"/>
              <a:t>Select the bright yellow button or the large centre right hand box to sign in, sign up or to access  your profile and job search</a:t>
            </a:r>
          </a:p>
          <a:p>
            <a:endParaRPr lang="en-CA" dirty="0"/>
          </a:p>
        </p:txBody>
      </p:sp>
      <p:pic>
        <p:nvPicPr>
          <p:cNvPr id="5" name="Picture 4" descr="A screenshot of the job seeker page with a highlighted yellow button on the top right hand corner of the page.">
            <a:extLst>
              <a:ext uri="{FF2B5EF4-FFF2-40B4-BE49-F238E27FC236}">
                <a16:creationId xmlns:a16="http://schemas.microsoft.com/office/drawing/2014/main" id="{A0DFE3B6-C2A6-4D83-9D97-B5A501F3B77E}"/>
              </a:ext>
            </a:extLst>
          </p:cNvPr>
          <p:cNvPicPr>
            <a:picLocks noChangeAspect="1"/>
          </p:cNvPicPr>
          <p:nvPr/>
        </p:nvPicPr>
        <p:blipFill>
          <a:blip r:embed="rId3"/>
          <a:stretch>
            <a:fillRect/>
          </a:stretch>
        </p:blipFill>
        <p:spPr>
          <a:xfrm>
            <a:off x="952728" y="1516699"/>
            <a:ext cx="8474100" cy="4062297"/>
          </a:xfrm>
          <a:prstGeom prst="rect">
            <a:avLst/>
          </a:prstGeom>
          <a:ln>
            <a:solidFill>
              <a:schemeClr val="accent1"/>
            </a:solidFill>
          </a:ln>
        </p:spPr>
      </p:pic>
      <p:pic>
        <p:nvPicPr>
          <p:cNvPr id="10" name="Graphic 9">
            <a:extLst>
              <a:ext uri="{FF2B5EF4-FFF2-40B4-BE49-F238E27FC236}">
                <a16:creationId xmlns:a16="http://schemas.microsoft.com/office/drawing/2014/main" id="{802ADCC0-2630-49DF-87CE-34CC5139479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883956" flipH="1" flipV="1">
            <a:off x="9201081" y="1584880"/>
            <a:ext cx="1644652" cy="1322398"/>
          </a:xfrm>
          <a:prstGeom prst="rect">
            <a:avLst/>
          </a:prstGeom>
        </p:spPr>
      </p:pic>
      <p:pic>
        <p:nvPicPr>
          <p:cNvPr id="8" name="Graphic 7">
            <a:extLst>
              <a:ext uri="{FF2B5EF4-FFF2-40B4-BE49-F238E27FC236}">
                <a16:creationId xmlns:a16="http://schemas.microsoft.com/office/drawing/2014/main" id="{44D81BBB-D8F8-4AC8-B094-F8DCF69A882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21402393" flipH="1">
            <a:off x="8737340" y="3918886"/>
            <a:ext cx="1644652" cy="914400"/>
          </a:xfrm>
          <a:prstGeom prst="rect">
            <a:avLst/>
          </a:prstGeom>
        </p:spPr>
      </p:pic>
    </p:spTree>
    <p:extLst>
      <p:ext uri="{BB962C8B-B14F-4D97-AF65-F5344CB8AC3E}">
        <p14:creationId xmlns:p14="http://schemas.microsoft.com/office/powerpoint/2010/main" val="869461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N ppt template-May 2021  -  Read-Only" id="{1520162D-534A-47DF-9C5C-5A7584CF3321}" vid="{87C4C7B2-EAA0-41A9-B14F-FB2E2FEB91B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E9330CC120E048AD13E4500C280406" ma:contentTypeVersion="4" ma:contentTypeDescription="Create a new document." ma:contentTypeScope="" ma:versionID="27ed7c1c38c11096bd7f21b6084514ae">
  <xsd:schema xmlns:xsd="http://www.w3.org/2001/XMLSchema" xmlns:xs="http://www.w3.org/2001/XMLSchema" xmlns:p="http://schemas.microsoft.com/office/2006/metadata/properties" xmlns:ns2="278ee4bb-33f0-443a-aaf0-5a89dcae0e73" targetNamespace="http://schemas.microsoft.com/office/2006/metadata/properties" ma:root="true" ma:fieldsID="e12dddfce85fe2d55a5b7058ee4f3348" ns2:_="">
    <xsd:import namespace="278ee4bb-33f0-443a-aaf0-5a89dcae0e7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ee4bb-33f0-443a-aaf0-5a89dcae0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BE306BF-63D8-4661-B8FD-2C87342C34E8}"/>
</file>

<file path=customXml/itemProps2.xml><?xml version="1.0" encoding="utf-8"?>
<ds:datastoreItem xmlns:ds="http://schemas.openxmlformats.org/officeDocument/2006/customXml" ds:itemID="{D4AE7953-BD9D-42E4-A0CE-953722F0E371}"/>
</file>

<file path=customXml/itemProps3.xml><?xml version="1.0" encoding="utf-8"?>
<ds:datastoreItem xmlns:ds="http://schemas.openxmlformats.org/officeDocument/2006/customXml" ds:itemID="{0F7C59AA-584C-41F4-9D73-79971EE16CCE}"/>
</file>

<file path=docProps/app.xml><?xml version="1.0" encoding="utf-8"?>
<Properties xmlns="http://schemas.openxmlformats.org/officeDocument/2006/extended-properties" xmlns:vt="http://schemas.openxmlformats.org/officeDocument/2006/docPropsVTypes">
  <Template>DAN ppt template-May 2021</Template>
  <TotalTime>1175</TotalTime>
  <Words>685</Words>
  <Application>Microsoft Office PowerPoint</Application>
  <PresentationFormat>Widescreen</PresentationFormat>
  <Paragraphs>68</Paragraphs>
  <Slides>13</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Calibri Light</vt:lpstr>
      <vt:lpstr>Open Sans</vt:lpstr>
      <vt:lpstr>Quattrocento Sans</vt:lpstr>
      <vt:lpstr>Raleway </vt:lpstr>
      <vt:lpstr>Raleway Medium</vt:lpstr>
      <vt:lpstr>Office Theme</vt:lpstr>
      <vt:lpstr>Custom Design</vt:lpstr>
      <vt:lpstr>1_Custom Design</vt:lpstr>
      <vt:lpstr>Discover Ability Network</vt:lpstr>
      <vt:lpstr>Let’s talk about…</vt:lpstr>
      <vt:lpstr>Ontario Chamber of Commerce</vt:lpstr>
      <vt:lpstr>What is the Discover Ability Network?  www.discoverability.network </vt:lpstr>
      <vt:lpstr>The Benefits of Joining</vt:lpstr>
      <vt:lpstr>Diversity Self Declaration – your information is protected. It will only be used to match you to employers using the targeted diversity filter.</vt:lpstr>
      <vt:lpstr>Sign in</vt:lpstr>
      <vt:lpstr>Choose a region</vt:lpstr>
      <vt:lpstr> “Sign up / Sign in” or the large box</vt:lpstr>
      <vt:lpstr>A fit-based approach to job search</vt:lpstr>
      <vt:lpstr>Lumina Personality Profile Sample Report</vt:lpstr>
      <vt:lpstr>Transferrable skills</vt:lpstr>
      <vt:lpstr>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Join DAN</dc:title>
  <dc:creator>Lisa Kelly</dc:creator>
  <cp:keywords>2021, OCC, Job Search, Lisa Kelly</cp:keywords>
  <cp:lastModifiedBy>Sophia Dritsas</cp:lastModifiedBy>
  <cp:revision>57</cp:revision>
  <dcterms:created xsi:type="dcterms:W3CDTF">2021-05-26T16:55:06Z</dcterms:created>
  <dcterms:modified xsi:type="dcterms:W3CDTF">2022-05-05T21:09:02Z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0x0101000BE9330CC120E048AD13E4500C280406</vt:lpwstr>
  </property>
</Properties>
</file>