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media/image9.jpg" ContentType="image/jpg"/>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62" r:id="rId5"/>
    <p:sldId id="271" r:id="rId6"/>
    <p:sldId id="278" r:id="rId7"/>
    <p:sldId id="282" r:id="rId8"/>
    <p:sldId id="283" r:id="rId9"/>
    <p:sldId id="270" r:id="rId10"/>
    <p:sldId id="280" r:id="rId11"/>
    <p:sldId id="27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0335"/>
    <a:srgbClr val="FFFFFF"/>
    <a:srgbClr val="008B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95" autoAdjust="0"/>
  </p:normalViewPr>
  <p:slideViewPr>
    <p:cSldViewPr snapToGrid="0">
      <p:cViewPr varScale="1">
        <p:scale>
          <a:sx n="82" d="100"/>
          <a:sy n="82" d="100"/>
        </p:scale>
        <p:origin x="672"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1" Type="http://schemas.openxmlformats.org/officeDocument/2006/relationships/hyperlink" Target="https://www.aoda.ca/"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https://www.odenetwork.com/" TargetMode="External"/></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1" Type="http://schemas.openxmlformats.org/officeDocument/2006/relationships/hyperlink" Target="https://www.aoda.ca/"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s://www.odenetwork.com/"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8BBD5B-0FBC-4429-BBC2-4D4D3EFCD2A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58BC63E9-5663-430D-8C8E-C917F98ECD74}">
      <dgm:prSet/>
      <dgm:spPr/>
      <dgm:t>
        <a:bodyPr/>
        <a:lstStyle/>
        <a:p>
          <a:pPr>
            <a:lnSpc>
              <a:spcPct val="100000"/>
            </a:lnSpc>
          </a:pPr>
          <a:r>
            <a:rPr lang="en-US" dirty="0"/>
            <a:t>We assist job seekers &amp; employers in Toronto and Brampton.</a:t>
          </a:r>
        </a:p>
      </dgm:t>
    </dgm:pt>
    <dgm:pt modelId="{B826C767-513D-450A-8B40-7FD48C0C0243}" type="parTrans" cxnId="{53BEB152-0A17-459C-84F4-CADA6B17C9EB}">
      <dgm:prSet/>
      <dgm:spPr/>
      <dgm:t>
        <a:bodyPr/>
        <a:lstStyle/>
        <a:p>
          <a:endParaRPr lang="en-US"/>
        </a:p>
      </dgm:t>
    </dgm:pt>
    <dgm:pt modelId="{9DE4E16F-AD21-4C33-A264-021E08B9C197}" type="sibTrans" cxnId="{53BEB152-0A17-459C-84F4-CADA6B17C9EB}">
      <dgm:prSet/>
      <dgm:spPr/>
      <dgm:t>
        <a:bodyPr/>
        <a:lstStyle/>
        <a:p>
          <a:endParaRPr lang="en-US"/>
        </a:p>
      </dgm:t>
    </dgm:pt>
    <dgm:pt modelId="{24262B19-FBCF-40C1-B6EE-56F01027A7E5}">
      <dgm:prSet custT="1"/>
      <dgm:spPr/>
      <dgm:t>
        <a:bodyPr/>
        <a:lstStyle/>
        <a:p>
          <a:pPr>
            <a:lnSpc>
              <a:spcPct val="100000"/>
            </a:lnSpc>
          </a:pPr>
          <a:r>
            <a:rPr lang="en-US" sz="1600" dirty="0"/>
            <a:t>We offer job seekers &amp; employers free resources and services, workshops, individual employment assistance and access to training and jobs.</a:t>
          </a:r>
        </a:p>
      </dgm:t>
    </dgm:pt>
    <dgm:pt modelId="{29C710E7-A714-40B8-9CF1-C3FBAF8E4915}" type="parTrans" cxnId="{2BABD2AF-6E74-4C8D-8309-4A6B7C5B51CA}">
      <dgm:prSet/>
      <dgm:spPr/>
      <dgm:t>
        <a:bodyPr/>
        <a:lstStyle/>
        <a:p>
          <a:endParaRPr lang="en-US"/>
        </a:p>
      </dgm:t>
    </dgm:pt>
    <dgm:pt modelId="{FB6DDBEE-B4F2-42E7-B653-7C0201185D1C}" type="sibTrans" cxnId="{2BABD2AF-6E74-4C8D-8309-4A6B7C5B51CA}">
      <dgm:prSet/>
      <dgm:spPr/>
      <dgm:t>
        <a:bodyPr/>
        <a:lstStyle/>
        <a:p>
          <a:endParaRPr lang="en-US"/>
        </a:p>
      </dgm:t>
    </dgm:pt>
    <dgm:pt modelId="{59ACDDC1-2513-4C77-B2EE-67B915103459}">
      <dgm:prSet/>
      <dgm:spPr/>
      <dgm:t>
        <a:bodyPr/>
        <a:lstStyle/>
        <a:p>
          <a:pPr>
            <a:lnSpc>
              <a:spcPct val="100000"/>
            </a:lnSpc>
          </a:pPr>
          <a:r>
            <a:rPr lang="en-US" dirty="0"/>
            <a:t>We work with employers to meet their HR needs by connecting them to qualified candidates.</a:t>
          </a:r>
        </a:p>
      </dgm:t>
    </dgm:pt>
    <dgm:pt modelId="{67728F76-AAF3-42FB-A775-149B15304EE2}" type="parTrans" cxnId="{4498FF86-9DE6-4DF7-9844-81CA1635FDEF}">
      <dgm:prSet/>
      <dgm:spPr/>
      <dgm:t>
        <a:bodyPr/>
        <a:lstStyle/>
        <a:p>
          <a:endParaRPr lang="en-US"/>
        </a:p>
      </dgm:t>
    </dgm:pt>
    <dgm:pt modelId="{F8880DA8-493E-4D4E-80AB-F17AEAE382C1}" type="sibTrans" cxnId="{4498FF86-9DE6-4DF7-9844-81CA1635FDEF}">
      <dgm:prSet/>
      <dgm:spPr/>
      <dgm:t>
        <a:bodyPr/>
        <a:lstStyle/>
        <a:p>
          <a:endParaRPr lang="en-US"/>
        </a:p>
      </dgm:t>
    </dgm:pt>
    <dgm:pt modelId="{0A0C5A78-EEDD-4D95-952D-64D30BFC0926}" type="pres">
      <dgm:prSet presAssocID="{E18BBD5B-0FBC-4429-BBC2-4D4D3EFCD2A3}" presName="root" presStyleCnt="0">
        <dgm:presLayoutVars>
          <dgm:dir/>
          <dgm:resizeHandles val="exact"/>
        </dgm:presLayoutVars>
      </dgm:prSet>
      <dgm:spPr/>
    </dgm:pt>
    <dgm:pt modelId="{BA01170C-F4A5-4C88-92D3-5B2F8BA4E418}" type="pres">
      <dgm:prSet presAssocID="{58BC63E9-5663-430D-8C8E-C917F98ECD74}" presName="compNode" presStyleCnt="0"/>
      <dgm:spPr/>
    </dgm:pt>
    <dgm:pt modelId="{EE76C8A0-10EA-407D-8C44-F576EE091F18}" type="pres">
      <dgm:prSet presAssocID="{58BC63E9-5663-430D-8C8E-C917F98ECD7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Office Worker"/>
        </a:ext>
      </dgm:extLst>
    </dgm:pt>
    <dgm:pt modelId="{B32B5B5C-C063-402D-8F47-B197593EFE43}" type="pres">
      <dgm:prSet presAssocID="{58BC63E9-5663-430D-8C8E-C917F98ECD74}" presName="spaceRect" presStyleCnt="0"/>
      <dgm:spPr/>
    </dgm:pt>
    <dgm:pt modelId="{7436491B-37C0-4769-86E0-A35FE56C29A7}" type="pres">
      <dgm:prSet presAssocID="{58BC63E9-5663-430D-8C8E-C917F98ECD74}" presName="textRect" presStyleLbl="revTx" presStyleIdx="0" presStyleCnt="3">
        <dgm:presLayoutVars>
          <dgm:chMax val="1"/>
          <dgm:chPref val="1"/>
        </dgm:presLayoutVars>
      </dgm:prSet>
      <dgm:spPr/>
    </dgm:pt>
    <dgm:pt modelId="{484B71B7-81BF-4C22-ADCD-3EFEC0375FEA}" type="pres">
      <dgm:prSet presAssocID="{9DE4E16F-AD21-4C33-A264-021E08B9C197}" presName="sibTrans" presStyleCnt="0"/>
      <dgm:spPr/>
    </dgm:pt>
    <dgm:pt modelId="{713F2891-166F-45BD-8C3F-C1035BCABB1C}" type="pres">
      <dgm:prSet presAssocID="{24262B19-FBCF-40C1-B6EE-56F01027A7E5}" presName="compNode" presStyleCnt="0"/>
      <dgm:spPr/>
    </dgm:pt>
    <dgm:pt modelId="{BC7DB2C0-08F5-4558-BEA5-A3E928894529}" type="pres">
      <dgm:prSet presAssocID="{24262B19-FBCF-40C1-B6EE-56F01027A7E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riefcase"/>
        </a:ext>
      </dgm:extLst>
    </dgm:pt>
    <dgm:pt modelId="{DC8A3A67-949E-4F61-9E5B-74A105E9FF48}" type="pres">
      <dgm:prSet presAssocID="{24262B19-FBCF-40C1-B6EE-56F01027A7E5}" presName="spaceRect" presStyleCnt="0"/>
      <dgm:spPr/>
    </dgm:pt>
    <dgm:pt modelId="{956C4A84-C388-4DEF-A212-FAAB41535543}" type="pres">
      <dgm:prSet presAssocID="{24262B19-FBCF-40C1-B6EE-56F01027A7E5}" presName="textRect" presStyleLbl="revTx" presStyleIdx="1" presStyleCnt="3" custScaleX="137677" custScaleY="118632" custLinFactNeighborY="12450">
        <dgm:presLayoutVars>
          <dgm:chMax val="1"/>
          <dgm:chPref val="1"/>
        </dgm:presLayoutVars>
      </dgm:prSet>
      <dgm:spPr/>
    </dgm:pt>
    <dgm:pt modelId="{444BAB37-17D7-40ED-884A-0C1838B65ECF}" type="pres">
      <dgm:prSet presAssocID="{FB6DDBEE-B4F2-42E7-B653-7C0201185D1C}" presName="sibTrans" presStyleCnt="0"/>
      <dgm:spPr/>
    </dgm:pt>
    <dgm:pt modelId="{77842CB5-EF9C-46D5-8A91-78F706ECBB5C}" type="pres">
      <dgm:prSet presAssocID="{59ACDDC1-2513-4C77-B2EE-67B915103459}" presName="compNode" presStyleCnt="0"/>
      <dgm:spPr/>
    </dgm:pt>
    <dgm:pt modelId="{FF6ABE36-E18B-4DA9-BEE6-BD23C3ED2DB2}" type="pres">
      <dgm:prSet presAssocID="{59ACDDC1-2513-4C77-B2EE-67B91510345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andshake"/>
        </a:ext>
      </dgm:extLst>
    </dgm:pt>
    <dgm:pt modelId="{7082F9AA-09B6-489C-8A73-F5572605D62B}" type="pres">
      <dgm:prSet presAssocID="{59ACDDC1-2513-4C77-B2EE-67B915103459}" presName="spaceRect" presStyleCnt="0"/>
      <dgm:spPr/>
    </dgm:pt>
    <dgm:pt modelId="{C508D149-AD51-44D1-93F5-B92A7A9C2BFA}" type="pres">
      <dgm:prSet presAssocID="{59ACDDC1-2513-4C77-B2EE-67B915103459}" presName="textRect" presStyleLbl="revTx" presStyleIdx="2" presStyleCnt="3">
        <dgm:presLayoutVars>
          <dgm:chMax val="1"/>
          <dgm:chPref val="1"/>
        </dgm:presLayoutVars>
      </dgm:prSet>
      <dgm:spPr/>
    </dgm:pt>
  </dgm:ptLst>
  <dgm:cxnLst>
    <dgm:cxn modelId="{52F9D426-5FCE-4DFD-848F-2FF270C86990}" type="presOf" srcId="{59ACDDC1-2513-4C77-B2EE-67B915103459}" destId="{C508D149-AD51-44D1-93F5-B92A7A9C2BFA}" srcOrd="0" destOrd="0" presId="urn:microsoft.com/office/officeart/2018/2/layout/IconLabelList"/>
    <dgm:cxn modelId="{F3F32A72-54EC-4B6A-A6CB-6A020FB0DFB2}" type="presOf" srcId="{E18BBD5B-0FBC-4429-BBC2-4D4D3EFCD2A3}" destId="{0A0C5A78-EEDD-4D95-952D-64D30BFC0926}" srcOrd="0" destOrd="0" presId="urn:microsoft.com/office/officeart/2018/2/layout/IconLabelList"/>
    <dgm:cxn modelId="{53BEB152-0A17-459C-84F4-CADA6B17C9EB}" srcId="{E18BBD5B-0FBC-4429-BBC2-4D4D3EFCD2A3}" destId="{58BC63E9-5663-430D-8C8E-C917F98ECD74}" srcOrd="0" destOrd="0" parTransId="{B826C767-513D-450A-8B40-7FD48C0C0243}" sibTransId="{9DE4E16F-AD21-4C33-A264-021E08B9C197}"/>
    <dgm:cxn modelId="{4498FF86-9DE6-4DF7-9844-81CA1635FDEF}" srcId="{E18BBD5B-0FBC-4429-BBC2-4D4D3EFCD2A3}" destId="{59ACDDC1-2513-4C77-B2EE-67B915103459}" srcOrd="2" destOrd="0" parTransId="{67728F76-AAF3-42FB-A775-149B15304EE2}" sibTransId="{F8880DA8-493E-4D4E-80AB-F17AEAE382C1}"/>
    <dgm:cxn modelId="{2BABD2AF-6E74-4C8D-8309-4A6B7C5B51CA}" srcId="{E18BBD5B-0FBC-4429-BBC2-4D4D3EFCD2A3}" destId="{24262B19-FBCF-40C1-B6EE-56F01027A7E5}" srcOrd="1" destOrd="0" parTransId="{29C710E7-A714-40B8-9CF1-C3FBAF8E4915}" sibTransId="{FB6DDBEE-B4F2-42E7-B653-7C0201185D1C}"/>
    <dgm:cxn modelId="{B7F94CCD-1ABD-47CB-91C0-62027BDE0E56}" type="presOf" srcId="{24262B19-FBCF-40C1-B6EE-56F01027A7E5}" destId="{956C4A84-C388-4DEF-A212-FAAB41535543}" srcOrd="0" destOrd="0" presId="urn:microsoft.com/office/officeart/2018/2/layout/IconLabelList"/>
    <dgm:cxn modelId="{92D387DC-8481-47FB-BED6-C7FBFFE6D3A3}" type="presOf" srcId="{58BC63E9-5663-430D-8C8E-C917F98ECD74}" destId="{7436491B-37C0-4769-86E0-A35FE56C29A7}" srcOrd="0" destOrd="0" presId="urn:microsoft.com/office/officeart/2018/2/layout/IconLabelList"/>
    <dgm:cxn modelId="{B96CFDBB-EE6F-4CCE-AB0D-6C80675CDC78}" type="presParOf" srcId="{0A0C5A78-EEDD-4D95-952D-64D30BFC0926}" destId="{BA01170C-F4A5-4C88-92D3-5B2F8BA4E418}" srcOrd="0" destOrd="0" presId="urn:microsoft.com/office/officeart/2018/2/layout/IconLabelList"/>
    <dgm:cxn modelId="{5BEB1B9B-3EC8-47BC-85D3-F2286C0C8C7C}" type="presParOf" srcId="{BA01170C-F4A5-4C88-92D3-5B2F8BA4E418}" destId="{EE76C8A0-10EA-407D-8C44-F576EE091F18}" srcOrd="0" destOrd="0" presId="urn:microsoft.com/office/officeart/2018/2/layout/IconLabelList"/>
    <dgm:cxn modelId="{850A35A9-7284-4A02-835F-B037BE42274B}" type="presParOf" srcId="{BA01170C-F4A5-4C88-92D3-5B2F8BA4E418}" destId="{B32B5B5C-C063-402D-8F47-B197593EFE43}" srcOrd="1" destOrd="0" presId="urn:microsoft.com/office/officeart/2018/2/layout/IconLabelList"/>
    <dgm:cxn modelId="{A4F940E8-38A6-4740-8265-D293289122B9}" type="presParOf" srcId="{BA01170C-F4A5-4C88-92D3-5B2F8BA4E418}" destId="{7436491B-37C0-4769-86E0-A35FE56C29A7}" srcOrd="2" destOrd="0" presId="urn:microsoft.com/office/officeart/2018/2/layout/IconLabelList"/>
    <dgm:cxn modelId="{702B82B1-9D74-4105-865E-81D9A9A5F40B}" type="presParOf" srcId="{0A0C5A78-EEDD-4D95-952D-64D30BFC0926}" destId="{484B71B7-81BF-4C22-ADCD-3EFEC0375FEA}" srcOrd="1" destOrd="0" presId="urn:microsoft.com/office/officeart/2018/2/layout/IconLabelList"/>
    <dgm:cxn modelId="{227FA7AE-4E28-441F-8EAF-5C32A9518F51}" type="presParOf" srcId="{0A0C5A78-EEDD-4D95-952D-64D30BFC0926}" destId="{713F2891-166F-45BD-8C3F-C1035BCABB1C}" srcOrd="2" destOrd="0" presId="urn:microsoft.com/office/officeart/2018/2/layout/IconLabelList"/>
    <dgm:cxn modelId="{0ADDA1F1-8A53-4568-A318-16012C959AA7}" type="presParOf" srcId="{713F2891-166F-45BD-8C3F-C1035BCABB1C}" destId="{BC7DB2C0-08F5-4558-BEA5-A3E928894529}" srcOrd="0" destOrd="0" presId="urn:microsoft.com/office/officeart/2018/2/layout/IconLabelList"/>
    <dgm:cxn modelId="{AC773DFF-DA2C-493D-BE06-5A8C3BED2785}" type="presParOf" srcId="{713F2891-166F-45BD-8C3F-C1035BCABB1C}" destId="{DC8A3A67-949E-4F61-9E5B-74A105E9FF48}" srcOrd="1" destOrd="0" presId="urn:microsoft.com/office/officeart/2018/2/layout/IconLabelList"/>
    <dgm:cxn modelId="{38ABA764-8FA0-452B-B225-6EB3938A78EB}" type="presParOf" srcId="{713F2891-166F-45BD-8C3F-C1035BCABB1C}" destId="{956C4A84-C388-4DEF-A212-FAAB41535543}" srcOrd="2" destOrd="0" presId="urn:microsoft.com/office/officeart/2018/2/layout/IconLabelList"/>
    <dgm:cxn modelId="{55EBF1D1-6FB6-4EDF-8CDE-EB75B7A03B1F}" type="presParOf" srcId="{0A0C5A78-EEDD-4D95-952D-64D30BFC0926}" destId="{444BAB37-17D7-40ED-884A-0C1838B65ECF}" srcOrd="3" destOrd="0" presId="urn:microsoft.com/office/officeart/2018/2/layout/IconLabelList"/>
    <dgm:cxn modelId="{05B5DFD0-C6AA-4B42-B5AA-8CF0A54512C8}" type="presParOf" srcId="{0A0C5A78-EEDD-4D95-952D-64D30BFC0926}" destId="{77842CB5-EF9C-46D5-8A91-78F706ECBB5C}" srcOrd="4" destOrd="0" presId="urn:microsoft.com/office/officeart/2018/2/layout/IconLabelList"/>
    <dgm:cxn modelId="{2FD14D50-1869-4EAA-9ED0-42090AC3A20F}" type="presParOf" srcId="{77842CB5-EF9C-46D5-8A91-78F706ECBB5C}" destId="{FF6ABE36-E18B-4DA9-BEE6-BD23C3ED2DB2}" srcOrd="0" destOrd="0" presId="urn:microsoft.com/office/officeart/2018/2/layout/IconLabelList"/>
    <dgm:cxn modelId="{4C899D70-0726-418F-A18E-785AA7AF0C1F}" type="presParOf" srcId="{77842CB5-EF9C-46D5-8A91-78F706ECBB5C}" destId="{7082F9AA-09B6-489C-8A73-F5572605D62B}" srcOrd="1" destOrd="0" presId="urn:microsoft.com/office/officeart/2018/2/layout/IconLabelList"/>
    <dgm:cxn modelId="{B0BF0913-AE6B-4311-8391-6156BAF73553}" type="presParOf" srcId="{77842CB5-EF9C-46D5-8A91-78F706ECBB5C}" destId="{C508D149-AD51-44D1-93F5-B92A7A9C2BFA}"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418B32-F4E3-44A6-BB2B-B6BB937595D4}"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9F59CC48-26D2-44BF-BB4C-32BCC0BC045E}">
      <dgm:prSet custT="1"/>
      <dgm:spPr/>
      <dgm:t>
        <a:bodyPr/>
        <a:lstStyle/>
        <a:p>
          <a:pPr algn="ctr"/>
          <a:r>
            <a:rPr lang="en-US" sz="2400" b="1" u="sng" dirty="0"/>
            <a:t>Accessible Facilities</a:t>
          </a:r>
          <a:endParaRPr lang="en-US" sz="2400" dirty="0"/>
        </a:p>
      </dgm:t>
    </dgm:pt>
    <dgm:pt modelId="{3788760A-0F00-41A8-8051-31DC7BDCB771}" type="parTrans" cxnId="{062AFDF9-41F8-48D0-B0D4-F540F8A64D10}">
      <dgm:prSet/>
      <dgm:spPr/>
      <dgm:t>
        <a:bodyPr/>
        <a:lstStyle/>
        <a:p>
          <a:pPr algn="l"/>
          <a:endParaRPr lang="en-US"/>
        </a:p>
      </dgm:t>
    </dgm:pt>
    <dgm:pt modelId="{2B1E0DDF-30CA-4752-9329-89904249EC9E}" type="sibTrans" cxnId="{062AFDF9-41F8-48D0-B0D4-F540F8A64D10}">
      <dgm:prSet/>
      <dgm:spPr/>
      <dgm:t>
        <a:bodyPr/>
        <a:lstStyle/>
        <a:p>
          <a:pPr algn="l"/>
          <a:endParaRPr lang="en-US"/>
        </a:p>
      </dgm:t>
    </dgm:pt>
    <dgm:pt modelId="{48D04B5F-23DA-46DD-8D05-EAD3770C79A7}">
      <dgm:prSet custT="1"/>
      <dgm:spPr/>
      <dgm:t>
        <a:bodyPr anchor="t"/>
        <a:lstStyle/>
        <a:p>
          <a:pPr algn="l">
            <a:lnSpc>
              <a:spcPct val="100000"/>
            </a:lnSpc>
            <a:spcAft>
              <a:spcPts val="1200"/>
            </a:spcAft>
          </a:pPr>
          <a:r>
            <a:rPr lang="en-US" sz="1800" dirty="0"/>
            <a:t>Provide accessible facilities to accommodate our client needs</a:t>
          </a:r>
        </a:p>
      </dgm:t>
    </dgm:pt>
    <dgm:pt modelId="{FEDEFC34-DB3E-4F98-AA6F-4B4A8E6B25A8}" type="parTrans" cxnId="{F4990692-5686-420E-99D3-BC4DB95C3A4B}">
      <dgm:prSet/>
      <dgm:spPr/>
      <dgm:t>
        <a:bodyPr/>
        <a:lstStyle/>
        <a:p>
          <a:pPr algn="l"/>
          <a:endParaRPr lang="en-US"/>
        </a:p>
      </dgm:t>
    </dgm:pt>
    <dgm:pt modelId="{4C6EB1E0-E47D-4B4B-B6BD-DF81EFE084B1}" type="sibTrans" cxnId="{F4990692-5686-420E-99D3-BC4DB95C3A4B}">
      <dgm:prSet/>
      <dgm:spPr/>
      <dgm:t>
        <a:bodyPr/>
        <a:lstStyle/>
        <a:p>
          <a:pPr algn="l"/>
          <a:endParaRPr lang="en-US"/>
        </a:p>
      </dgm:t>
    </dgm:pt>
    <dgm:pt modelId="{4708720F-2F9A-4D69-B364-6309C1CAC91C}">
      <dgm:prSet custT="1"/>
      <dgm:spPr/>
      <dgm:t>
        <a:bodyPr anchor="t"/>
        <a:lstStyle/>
        <a:p>
          <a:pPr algn="l">
            <a:lnSpc>
              <a:spcPct val="100000"/>
            </a:lnSpc>
            <a:spcAft>
              <a:spcPts val="1200"/>
            </a:spcAft>
          </a:pPr>
          <a:r>
            <a:rPr lang="en-US" sz="1800" dirty="0"/>
            <a:t>Teams trained in AODA (The Accessibility for Ontarians with Disabilities Act) compliance</a:t>
          </a:r>
        </a:p>
      </dgm:t>
    </dgm:pt>
    <dgm:pt modelId="{B562F01D-5BF7-4D8B-A360-CAC946291FEC}" type="parTrans" cxnId="{A9D8BEA7-A74F-4FCD-BB87-16A75D140F39}">
      <dgm:prSet/>
      <dgm:spPr/>
      <dgm:t>
        <a:bodyPr/>
        <a:lstStyle/>
        <a:p>
          <a:pPr algn="l"/>
          <a:endParaRPr lang="en-US"/>
        </a:p>
      </dgm:t>
    </dgm:pt>
    <dgm:pt modelId="{2AB16B5D-D121-4D00-82B9-9011B652CC34}" type="sibTrans" cxnId="{A9D8BEA7-A74F-4FCD-BB87-16A75D140F39}">
      <dgm:prSet/>
      <dgm:spPr/>
      <dgm:t>
        <a:bodyPr/>
        <a:lstStyle/>
        <a:p>
          <a:pPr algn="l"/>
          <a:endParaRPr lang="en-US"/>
        </a:p>
      </dgm:t>
    </dgm:pt>
    <dgm:pt modelId="{E5E49D87-E74B-4BEC-83F8-7566D3306ACD}">
      <dgm:prSet custT="1"/>
      <dgm:spPr/>
      <dgm:t>
        <a:bodyPr/>
        <a:lstStyle/>
        <a:p>
          <a:pPr algn="ctr"/>
          <a:r>
            <a:rPr lang="en-US" sz="2400" b="1" u="sng" dirty="0"/>
            <a:t>Career Exploration</a:t>
          </a:r>
          <a:endParaRPr lang="en-US" sz="2400" dirty="0"/>
        </a:p>
      </dgm:t>
    </dgm:pt>
    <dgm:pt modelId="{F132EF6E-EC59-422E-BB8B-6BCE7081933A}" type="parTrans" cxnId="{2B656766-9983-42EE-9955-47DDFF765D44}">
      <dgm:prSet/>
      <dgm:spPr/>
      <dgm:t>
        <a:bodyPr/>
        <a:lstStyle/>
        <a:p>
          <a:pPr algn="l"/>
          <a:endParaRPr lang="en-US"/>
        </a:p>
      </dgm:t>
    </dgm:pt>
    <dgm:pt modelId="{E1B994FA-6520-4B73-B2F6-1B1D23D9F773}" type="sibTrans" cxnId="{2B656766-9983-42EE-9955-47DDFF765D44}">
      <dgm:prSet/>
      <dgm:spPr/>
      <dgm:t>
        <a:bodyPr/>
        <a:lstStyle/>
        <a:p>
          <a:pPr algn="l"/>
          <a:endParaRPr lang="en-US"/>
        </a:p>
      </dgm:t>
    </dgm:pt>
    <dgm:pt modelId="{00A28F08-DA31-4103-A640-49637F2780E5}">
      <dgm:prSet custT="1"/>
      <dgm:spPr/>
      <dgm:t>
        <a:bodyPr anchor="t"/>
        <a:lstStyle/>
        <a:p>
          <a:pPr algn="l">
            <a:lnSpc>
              <a:spcPct val="100000"/>
            </a:lnSpc>
            <a:spcAft>
              <a:spcPts val="1200"/>
            </a:spcAft>
          </a:pPr>
          <a:endParaRPr lang="en-US" sz="1800" dirty="0"/>
        </a:p>
      </dgm:t>
    </dgm:pt>
    <dgm:pt modelId="{2386A34E-FE2C-4398-B5EF-924588B4CE98}" type="parTrans" cxnId="{3F84D8F2-CD44-42B4-ADB8-80E21DFB5C2C}">
      <dgm:prSet/>
      <dgm:spPr/>
      <dgm:t>
        <a:bodyPr/>
        <a:lstStyle/>
        <a:p>
          <a:pPr algn="l"/>
          <a:endParaRPr lang="en-US"/>
        </a:p>
      </dgm:t>
    </dgm:pt>
    <dgm:pt modelId="{47F0E2AB-E059-45F5-BDAF-37C84800BAB9}" type="sibTrans" cxnId="{3F84D8F2-CD44-42B4-ADB8-80E21DFB5C2C}">
      <dgm:prSet/>
      <dgm:spPr/>
      <dgm:t>
        <a:bodyPr/>
        <a:lstStyle/>
        <a:p>
          <a:pPr algn="l"/>
          <a:endParaRPr lang="en-US"/>
        </a:p>
      </dgm:t>
    </dgm:pt>
    <dgm:pt modelId="{37AAC96B-5ABB-4A3B-A321-DCE1A28BD698}">
      <dgm:prSet custT="1"/>
      <dgm:spPr/>
      <dgm:t>
        <a:bodyPr anchor="t"/>
        <a:lstStyle/>
        <a:p>
          <a:pPr algn="l" rtl="0">
            <a:lnSpc>
              <a:spcPct val="100000"/>
            </a:lnSpc>
            <a:spcAft>
              <a:spcPts val="1200"/>
            </a:spcAft>
          </a:pPr>
          <a:r>
            <a:rPr lang="en-US" sz="1800" b="1" dirty="0">
              <a:latin typeface="Calibri Light" panose="020F0302020204030204"/>
            </a:rPr>
            <a:t>Using various career exploration tools administer</a:t>
          </a:r>
          <a:r>
            <a:rPr lang="en-US" sz="1800" b="1" dirty="0"/>
            <a:t>,</a:t>
          </a:r>
          <a:r>
            <a:rPr lang="en-US" sz="1800" dirty="0"/>
            <a:t> analyze, and review results </a:t>
          </a:r>
          <a:r>
            <a:rPr lang="en-US" sz="1800" dirty="0">
              <a:latin typeface="Calibri Light" panose="020F0302020204030204"/>
            </a:rPr>
            <a:t>with</a:t>
          </a:r>
          <a:r>
            <a:rPr lang="en-US" sz="1800" dirty="0"/>
            <a:t> clients seeking employment or researching training options</a:t>
          </a:r>
        </a:p>
      </dgm:t>
    </dgm:pt>
    <dgm:pt modelId="{4316F356-9ABF-4A60-8FF2-23A3CFAA43D5}" type="parTrans" cxnId="{B5BE5590-0D75-4D11-8063-0D16162C5868}">
      <dgm:prSet/>
      <dgm:spPr/>
      <dgm:t>
        <a:bodyPr/>
        <a:lstStyle/>
        <a:p>
          <a:pPr algn="l"/>
          <a:endParaRPr lang="en-US"/>
        </a:p>
      </dgm:t>
    </dgm:pt>
    <dgm:pt modelId="{65CB0D00-B812-4D98-8AB3-42BE7569B7E6}" type="sibTrans" cxnId="{B5BE5590-0D75-4D11-8063-0D16162C5868}">
      <dgm:prSet/>
      <dgm:spPr/>
      <dgm:t>
        <a:bodyPr/>
        <a:lstStyle/>
        <a:p>
          <a:pPr algn="l"/>
          <a:endParaRPr lang="en-US"/>
        </a:p>
      </dgm:t>
    </dgm:pt>
    <dgm:pt modelId="{36C50659-602B-480F-B62E-8A9A36B44F80}">
      <dgm:prSet custT="1"/>
      <dgm:spPr/>
      <dgm:t>
        <a:bodyPr/>
        <a:lstStyle/>
        <a:p>
          <a:pPr algn="ctr"/>
          <a:r>
            <a:rPr lang="en-US" sz="2400" b="1" u="sng" dirty="0"/>
            <a:t>Events</a:t>
          </a:r>
          <a:endParaRPr lang="en-US" sz="2400" dirty="0"/>
        </a:p>
      </dgm:t>
    </dgm:pt>
    <dgm:pt modelId="{50B470E9-CE54-4878-9E6D-840D0AE1EA82}" type="parTrans" cxnId="{1B2F5A66-5D53-4585-BCDA-E6FF87FC27D8}">
      <dgm:prSet/>
      <dgm:spPr/>
      <dgm:t>
        <a:bodyPr/>
        <a:lstStyle/>
        <a:p>
          <a:pPr algn="l"/>
          <a:endParaRPr lang="en-US"/>
        </a:p>
      </dgm:t>
    </dgm:pt>
    <dgm:pt modelId="{22BD9DC1-96AA-4DDA-9988-7897ADEF72D9}" type="sibTrans" cxnId="{1B2F5A66-5D53-4585-BCDA-E6FF87FC27D8}">
      <dgm:prSet/>
      <dgm:spPr/>
      <dgm:t>
        <a:bodyPr/>
        <a:lstStyle/>
        <a:p>
          <a:pPr algn="l"/>
          <a:endParaRPr lang="en-US"/>
        </a:p>
      </dgm:t>
    </dgm:pt>
    <dgm:pt modelId="{9C7D4554-389E-487A-801E-306FDCB290B1}">
      <dgm:prSet custT="1"/>
      <dgm:spPr/>
      <dgm:t>
        <a:bodyPr anchor="t"/>
        <a:lstStyle/>
        <a:p>
          <a:pPr algn="l">
            <a:lnSpc>
              <a:spcPct val="100000"/>
            </a:lnSpc>
            <a:spcAft>
              <a:spcPts val="1200"/>
            </a:spcAft>
          </a:pPr>
          <a:r>
            <a:rPr lang="en-US" sz="1800" dirty="0"/>
            <a:t>Partner with Humber Advising and Career Centre, and Accessibility Services to host the annual Transition to Work event</a:t>
          </a:r>
        </a:p>
      </dgm:t>
    </dgm:pt>
    <dgm:pt modelId="{16A4B68C-3A9A-4420-829F-BE1D566CFBEB}" type="parTrans" cxnId="{0BD762FD-9F9C-44E8-B296-48E860E0573C}">
      <dgm:prSet/>
      <dgm:spPr/>
      <dgm:t>
        <a:bodyPr/>
        <a:lstStyle/>
        <a:p>
          <a:pPr algn="l"/>
          <a:endParaRPr lang="en-US"/>
        </a:p>
      </dgm:t>
    </dgm:pt>
    <dgm:pt modelId="{8F135533-20A0-4630-92BB-D611FA879DB0}" type="sibTrans" cxnId="{0BD762FD-9F9C-44E8-B296-48E860E0573C}">
      <dgm:prSet/>
      <dgm:spPr/>
      <dgm:t>
        <a:bodyPr/>
        <a:lstStyle/>
        <a:p>
          <a:pPr algn="l"/>
          <a:endParaRPr lang="en-US"/>
        </a:p>
      </dgm:t>
    </dgm:pt>
    <dgm:pt modelId="{2D36637C-2CB8-4000-BE6E-19ADE5106451}">
      <dgm:prSet custT="1"/>
      <dgm:spPr/>
      <dgm:t>
        <a:bodyPr anchor="t"/>
        <a:lstStyle/>
        <a:p>
          <a:pPr algn="l">
            <a:lnSpc>
              <a:spcPct val="100000"/>
            </a:lnSpc>
            <a:spcAft>
              <a:spcPts val="1200"/>
            </a:spcAft>
          </a:pPr>
          <a:r>
            <a:rPr lang="en-US" sz="1800" dirty="0"/>
            <a:t>Job search webinars, recruitment events, job fairs, guest speakers</a:t>
          </a:r>
        </a:p>
      </dgm:t>
    </dgm:pt>
    <dgm:pt modelId="{6D301BEA-A6EE-4671-8545-3F83D7EE014E}" type="parTrans" cxnId="{550DCF89-AB1F-4109-99C5-8E3F52411A96}">
      <dgm:prSet/>
      <dgm:spPr/>
      <dgm:t>
        <a:bodyPr/>
        <a:lstStyle/>
        <a:p>
          <a:pPr algn="l"/>
          <a:endParaRPr lang="en-US"/>
        </a:p>
      </dgm:t>
    </dgm:pt>
    <dgm:pt modelId="{B12A9A64-A692-45C4-8A20-8F39F64FED63}" type="sibTrans" cxnId="{550DCF89-AB1F-4109-99C5-8E3F52411A96}">
      <dgm:prSet/>
      <dgm:spPr/>
      <dgm:t>
        <a:bodyPr/>
        <a:lstStyle/>
        <a:p>
          <a:pPr algn="l"/>
          <a:endParaRPr lang="en-US"/>
        </a:p>
      </dgm:t>
    </dgm:pt>
    <dgm:pt modelId="{9ABAD8A6-D8C7-4C80-A470-E1A4862F8370}">
      <dgm:prSet custT="1"/>
      <dgm:spPr/>
      <dgm:t>
        <a:bodyPr anchor="t"/>
        <a:lstStyle/>
        <a:p>
          <a:pPr algn="l">
            <a:lnSpc>
              <a:spcPct val="100000"/>
            </a:lnSpc>
            <a:spcAft>
              <a:spcPts val="1200"/>
            </a:spcAft>
          </a:pPr>
          <a:r>
            <a:rPr lang="en-US" sz="1800" dirty="0"/>
            <a:t>AODA website </a:t>
          </a:r>
          <a:r>
            <a:rPr lang="en-US" sz="1800" dirty="0">
              <a:hlinkClick xmlns:r="http://schemas.openxmlformats.org/officeDocument/2006/relationships" r:id="rId1"/>
            </a:rPr>
            <a:t>https://www.aoda.ca/</a:t>
          </a:r>
          <a:r>
            <a:rPr lang="en-US" sz="1800" dirty="0"/>
            <a:t> </a:t>
          </a:r>
        </a:p>
      </dgm:t>
    </dgm:pt>
    <dgm:pt modelId="{AA53AA31-9E58-4E9F-86DA-0DC92426936B}" type="parTrans" cxnId="{313B6601-83FE-4DFF-B511-8228447AB541}">
      <dgm:prSet/>
      <dgm:spPr/>
    </dgm:pt>
    <dgm:pt modelId="{B1B90DCF-310B-4E8F-AAC8-081A551B01AA}" type="sibTrans" cxnId="{313B6601-83FE-4DFF-B511-8228447AB541}">
      <dgm:prSet/>
      <dgm:spPr/>
    </dgm:pt>
    <dgm:pt modelId="{24EA7263-A1F8-4ABB-A7C9-8B66E4463AAF}" type="pres">
      <dgm:prSet presAssocID="{2F418B32-F4E3-44A6-BB2B-B6BB937595D4}" presName="Name0" presStyleCnt="0">
        <dgm:presLayoutVars>
          <dgm:dir/>
          <dgm:animLvl val="lvl"/>
          <dgm:resizeHandles val="exact"/>
        </dgm:presLayoutVars>
      </dgm:prSet>
      <dgm:spPr/>
    </dgm:pt>
    <dgm:pt modelId="{52771828-4492-43EB-9253-7B345B9722E8}" type="pres">
      <dgm:prSet presAssocID="{9F59CC48-26D2-44BF-BB4C-32BCC0BC045E}" presName="composite" presStyleCnt="0"/>
      <dgm:spPr/>
    </dgm:pt>
    <dgm:pt modelId="{4A52E2B3-A5F1-4665-8136-B762721440E4}" type="pres">
      <dgm:prSet presAssocID="{9F59CC48-26D2-44BF-BB4C-32BCC0BC045E}" presName="parTx" presStyleLbl="alignNode1" presStyleIdx="0" presStyleCnt="3" custScaleY="100000">
        <dgm:presLayoutVars>
          <dgm:chMax val="0"/>
          <dgm:chPref val="0"/>
          <dgm:bulletEnabled val="1"/>
        </dgm:presLayoutVars>
      </dgm:prSet>
      <dgm:spPr/>
    </dgm:pt>
    <dgm:pt modelId="{6F8DBCE5-07A2-4631-9F18-345A9B7BF82C}" type="pres">
      <dgm:prSet presAssocID="{9F59CC48-26D2-44BF-BB4C-32BCC0BC045E}" presName="desTx" presStyleLbl="alignAccFollowNode1" presStyleIdx="0" presStyleCnt="3">
        <dgm:presLayoutVars>
          <dgm:bulletEnabled val="1"/>
        </dgm:presLayoutVars>
      </dgm:prSet>
      <dgm:spPr/>
    </dgm:pt>
    <dgm:pt modelId="{F5F583FA-52E3-4881-AC40-E3115E4F8CC0}" type="pres">
      <dgm:prSet presAssocID="{2B1E0DDF-30CA-4752-9329-89904249EC9E}" presName="space" presStyleCnt="0"/>
      <dgm:spPr/>
    </dgm:pt>
    <dgm:pt modelId="{6C51F5A6-BAD7-4F85-83D0-54C2C60D1AA3}" type="pres">
      <dgm:prSet presAssocID="{E5E49D87-E74B-4BEC-83F8-7566D3306ACD}" presName="composite" presStyleCnt="0"/>
      <dgm:spPr/>
    </dgm:pt>
    <dgm:pt modelId="{B910720C-8CB5-415D-A843-73D0A7D4D060}" type="pres">
      <dgm:prSet presAssocID="{E5E49D87-E74B-4BEC-83F8-7566D3306ACD}" presName="parTx" presStyleLbl="alignNode1" presStyleIdx="1" presStyleCnt="3" custScaleY="100000">
        <dgm:presLayoutVars>
          <dgm:chMax val="0"/>
          <dgm:chPref val="0"/>
          <dgm:bulletEnabled val="1"/>
        </dgm:presLayoutVars>
      </dgm:prSet>
      <dgm:spPr/>
    </dgm:pt>
    <dgm:pt modelId="{78912501-3A0A-4D6E-A709-65FFE7599344}" type="pres">
      <dgm:prSet presAssocID="{E5E49D87-E74B-4BEC-83F8-7566D3306ACD}" presName="desTx" presStyleLbl="alignAccFollowNode1" presStyleIdx="1" presStyleCnt="3">
        <dgm:presLayoutVars>
          <dgm:bulletEnabled val="1"/>
        </dgm:presLayoutVars>
      </dgm:prSet>
      <dgm:spPr/>
    </dgm:pt>
    <dgm:pt modelId="{19010F2E-B32E-4657-AA4D-0D271E69F409}" type="pres">
      <dgm:prSet presAssocID="{E1B994FA-6520-4B73-B2F6-1B1D23D9F773}" presName="space" presStyleCnt="0"/>
      <dgm:spPr/>
    </dgm:pt>
    <dgm:pt modelId="{FC528066-3954-4CCA-8B5D-16F17FB5220C}" type="pres">
      <dgm:prSet presAssocID="{36C50659-602B-480F-B62E-8A9A36B44F80}" presName="composite" presStyleCnt="0"/>
      <dgm:spPr/>
    </dgm:pt>
    <dgm:pt modelId="{8C34DEEE-1411-49B4-B0B6-B4E3390676FE}" type="pres">
      <dgm:prSet presAssocID="{36C50659-602B-480F-B62E-8A9A36B44F80}" presName="parTx" presStyleLbl="alignNode1" presStyleIdx="2" presStyleCnt="3" custScaleY="100000">
        <dgm:presLayoutVars>
          <dgm:chMax val="0"/>
          <dgm:chPref val="0"/>
          <dgm:bulletEnabled val="1"/>
        </dgm:presLayoutVars>
      </dgm:prSet>
      <dgm:spPr/>
    </dgm:pt>
    <dgm:pt modelId="{117014B0-8CD3-4C47-A0C2-C8A08148BB47}" type="pres">
      <dgm:prSet presAssocID="{36C50659-602B-480F-B62E-8A9A36B44F80}" presName="desTx" presStyleLbl="alignAccFollowNode1" presStyleIdx="2" presStyleCnt="3">
        <dgm:presLayoutVars>
          <dgm:bulletEnabled val="1"/>
        </dgm:presLayoutVars>
      </dgm:prSet>
      <dgm:spPr/>
    </dgm:pt>
  </dgm:ptLst>
  <dgm:cxnLst>
    <dgm:cxn modelId="{313B6601-83FE-4DFF-B511-8228447AB541}" srcId="{9F59CC48-26D2-44BF-BB4C-32BCC0BC045E}" destId="{9ABAD8A6-D8C7-4C80-A470-E1A4862F8370}" srcOrd="2" destOrd="0" parTransId="{AA53AA31-9E58-4E9F-86DA-0DC92426936B}" sibTransId="{B1B90DCF-310B-4E8F-AAC8-081A551B01AA}"/>
    <dgm:cxn modelId="{6792F619-E1F2-42BD-BAC7-5769ADD01C60}" type="presOf" srcId="{E5E49D87-E74B-4BEC-83F8-7566D3306ACD}" destId="{B910720C-8CB5-415D-A843-73D0A7D4D060}" srcOrd="0" destOrd="0" presId="urn:microsoft.com/office/officeart/2005/8/layout/hList1"/>
    <dgm:cxn modelId="{4C485B1B-90A3-4569-99AD-8BB3ECDE796A}" type="presOf" srcId="{37AAC96B-5ABB-4A3B-A321-DCE1A28BD698}" destId="{78912501-3A0A-4D6E-A709-65FFE7599344}" srcOrd="0" destOrd="1" presId="urn:microsoft.com/office/officeart/2005/8/layout/hList1"/>
    <dgm:cxn modelId="{3BDE7128-4FD5-4D88-BF08-BDBE3A1F19B3}" type="presOf" srcId="{4708720F-2F9A-4D69-B364-6309C1CAC91C}" destId="{6F8DBCE5-07A2-4631-9F18-345A9B7BF82C}" srcOrd="0" destOrd="1" presId="urn:microsoft.com/office/officeart/2005/8/layout/hList1"/>
    <dgm:cxn modelId="{D1C6DD40-9643-4BBF-BAC7-6123B1E0D37D}" type="presOf" srcId="{36C50659-602B-480F-B62E-8A9A36B44F80}" destId="{8C34DEEE-1411-49B4-B0B6-B4E3390676FE}" srcOrd="0" destOrd="0" presId="urn:microsoft.com/office/officeart/2005/8/layout/hList1"/>
    <dgm:cxn modelId="{2B656766-9983-42EE-9955-47DDFF765D44}" srcId="{2F418B32-F4E3-44A6-BB2B-B6BB937595D4}" destId="{E5E49D87-E74B-4BEC-83F8-7566D3306ACD}" srcOrd="1" destOrd="0" parTransId="{F132EF6E-EC59-422E-BB8B-6BCE7081933A}" sibTransId="{E1B994FA-6520-4B73-B2F6-1B1D23D9F773}"/>
    <dgm:cxn modelId="{1B2F5A66-5D53-4585-BCDA-E6FF87FC27D8}" srcId="{2F418B32-F4E3-44A6-BB2B-B6BB937595D4}" destId="{36C50659-602B-480F-B62E-8A9A36B44F80}" srcOrd="2" destOrd="0" parTransId="{50B470E9-CE54-4878-9E6D-840D0AE1EA82}" sibTransId="{22BD9DC1-96AA-4DDA-9988-7897ADEF72D9}"/>
    <dgm:cxn modelId="{7E08796D-FC08-4D5C-9EF4-D5BE45CB0403}" type="presOf" srcId="{9F59CC48-26D2-44BF-BB4C-32BCC0BC045E}" destId="{4A52E2B3-A5F1-4665-8136-B762721440E4}" srcOrd="0" destOrd="0" presId="urn:microsoft.com/office/officeart/2005/8/layout/hList1"/>
    <dgm:cxn modelId="{C510F750-8E1A-44DA-A9B6-925C43C83AA1}" type="presOf" srcId="{48D04B5F-23DA-46DD-8D05-EAD3770C79A7}" destId="{6F8DBCE5-07A2-4631-9F18-345A9B7BF82C}" srcOrd="0" destOrd="0" presId="urn:microsoft.com/office/officeart/2005/8/layout/hList1"/>
    <dgm:cxn modelId="{550DCF89-AB1F-4109-99C5-8E3F52411A96}" srcId="{36C50659-602B-480F-B62E-8A9A36B44F80}" destId="{2D36637C-2CB8-4000-BE6E-19ADE5106451}" srcOrd="1" destOrd="0" parTransId="{6D301BEA-A6EE-4671-8545-3F83D7EE014E}" sibTransId="{B12A9A64-A692-45C4-8A20-8F39F64FED63}"/>
    <dgm:cxn modelId="{B5BE5590-0D75-4D11-8063-0D16162C5868}" srcId="{E5E49D87-E74B-4BEC-83F8-7566D3306ACD}" destId="{37AAC96B-5ABB-4A3B-A321-DCE1A28BD698}" srcOrd="1" destOrd="0" parTransId="{4316F356-9ABF-4A60-8FF2-23A3CFAA43D5}" sibTransId="{65CB0D00-B812-4D98-8AB3-42BE7569B7E6}"/>
    <dgm:cxn modelId="{D56F0691-94D1-4AD9-BBAF-1B69FF79814D}" type="presOf" srcId="{9C7D4554-389E-487A-801E-306FDCB290B1}" destId="{117014B0-8CD3-4C47-A0C2-C8A08148BB47}" srcOrd="0" destOrd="0" presId="urn:microsoft.com/office/officeart/2005/8/layout/hList1"/>
    <dgm:cxn modelId="{F4990692-5686-420E-99D3-BC4DB95C3A4B}" srcId="{9F59CC48-26D2-44BF-BB4C-32BCC0BC045E}" destId="{48D04B5F-23DA-46DD-8D05-EAD3770C79A7}" srcOrd="0" destOrd="0" parTransId="{FEDEFC34-DB3E-4F98-AA6F-4B4A8E6B25A8}" sibTransId="{4C6EB1E0-E47D-4B4B-B6BD-DF81EFE084B1}"/>
    <dgm:cxn modelId="{FED43AA4-1D38-431A-86AB-EC72B3B351C2}" type="presOf" srcId="{2D36637C-2CB8-4000-BE6E-19ADE5106451}" destId="{117014B0-8CD3-4C47-A0C2-C8A08148BB47}" srcOrd="0" destOrd="1" presId="urn:microsoft.com/office/officeart/2005/8/layout/hList1"/>
    <dgm:cxn modelId="{A9D8BEA7-A74F-4FCD-BB87-16A75D140F39}" srcId="{9F59CC48-26D2-44BF-BB4C-32BCC0BC045E}" destId="{4708720F-2F9A-4D69-B364-6309C1CAC91C}" srcOrd="1" destOrd="0" parTransId="{B562F01D-5BF7-4D8B-A360-CAC946291FEC}" sibTransId="{2AB16B5D-D121-4D00-82B9-9011B652CC34}"/>
    <dgm:cxn modelId="{6C81C0E7-D93C-41F5-B755-499428922350}" type="presOf" srcId="{00A28F08-DA31-4103-A640-49637F2780E5}" destId="{78912501-3A0A-4D6E-A709-65FFE7599344}" srcOrd="0" destOrd="0" presId="urn:microsoft.com/office/officeart/2005/8/layout/hList1"/>
    <dgm:cxn modelId="{FA9E68E8-406D-4CF8-AF64-2F181C981F05}" type="presOf" srcId="{9ABAD8A6-D8C7-4C80-A470-E1A4862F8370}" destId="{6F8DBCE5-07A2-4631-9F18-345A9B7BF82C}" srcOrd="0" destOrd="2" presId="urn:microsoft.com/office/officeart/2005/8/layout/hList1"/>
    <dgm:cxn modelId="{3F84D8F2-CD44-42B4-ADB8-80E21DFB5C2C}" srcId="{E5E49D87-E74B-4BEC-83F8-7566D3306ACD}" destId="{00A28F08-DA31-4103-A640-49637F2780E5}" srcOrd="0" destOrd="0" parTransId="{2386A34E-FE2C-4398-B5EF-924588B4CE98}" sibTransId="{47F0E2AB-E059-45F5-BDAF-37C84800BAB9}"/>
    <dgm:cxn modelId="{132C5BF8-8DF8-465A-ABA7-F1CFBEBF1A91}" type="presOf" srcId="{2F418B32-F4E3-44A6-BB2B-B6BB937595D4}" destId="{24EA7263-A1F8-4ABB-A7C9-8B66E4463AAF}" srcOrd="0" destOrd="0" presId="urn:microsoft.com/office/officeart/2005/8/layout/hList1"/>
    <dgm:cxn modelId="{062AFDF9-41F8-48D0-B0D4-F540F8A64D10}" srcId="{2F418B32-F4E3-44A6-BB2B-B6BB937595D4}" destId="{9F59CC48-26D2-44BF-BB4C-32BCC0BC045E}" srcOrd="0" destOrd="0" parTransId="{3788760A-0F00-41A8-8051-31DC7BDCB771}" sibTransId="{2B1E0DDF-30CA-4752-9329-89904249EC9E}"/>
    <dgm:cxn modelId="{0BD762FD-9F9C-44E8-B296-48E860E0573C}" srcId="{36C50659-602B-480F-B62E-8A9A36B44F80}" destId="{9C7D4554-389E-487A-801E-306FDCB290B1}" srcOrd="0" destOrd="0" parTransId="{16A4B68C-3A9A-4420-829F-BE1D566CFBEB}" sibTransId="{8F135533-20A0-4630-92BB-D611FA879DB0}"/>
    <dgm:cxn modelId="{60004C02-0312-4FAD-B3CF-F1D4FEE53E3E}" type="presParOf" srcId="{24EA7263-A1F8-4ABB-A7C9-8B66E4463AAF}" destId="{52771828-4492-43EB-9253-7B345B9722E8}" srcOrd="0" destOrd="0" presId="urn:microsoft.com/office/officeart/2005/8/layout/hList1"/>
    <dgm:cxn modelId="{5594DD5B-8D77-42DD-97EA-2C04196EA500}" type="presParOf" srcId="{52771828-4492-43EB-9253-7B345B9722E8}" destId="{4A52E2B3-A5F1-4665-8136-B762721440E4}" srcOrd="0" destOrd="0" presId="urn:microsoft.com/office/officeart/2005/8/layout/hList1"/>
    <dgm:cxn modelId="{48C5D02E-2901-452F-AF3B-BB5BE4B29F9C}" type="presParOf" srcId="{52771828-4492-43EB-9253-7B345B9722E8}" destId="{6F8DBCE5-07A2-4631-9F18-345A9B7BF82C}" srcOrd="1" destOrd="0" presId="urn:microsoft.com/office/officeart/2005/8/layout/hList1"/>
    <dgm:cxn modelId="{227AD37E-D3DF-462F-9473-8307543987A0}" type="presParOf" srcId="{24EA7263-A1F8-4ABB-A7C9-8B66E4463AAF}" destId="{F5F583FA-52E3-4881-AC40-E3115E4F8CC0}" srcOrd="1" destOrd="0" presId="urn:microsoft.com/office/officeart/2005/8/layout/hList1"/>
    <dgm:cxn modelId="{A955E144-C533-4827-A98C-768CDCBD2F05}" type="presParOf" srcId="{24EA7263-A1F8-4ABB-A7C9-8B66E4463AAF}" destId="{6C51F5A6-BAD7-4F85-83D0-54C2C60D1AA3}" srcOrd="2" destOrd="0" presId="urn:microsoft.com/office/officeart/2005/8/layout/hList1"/>
    <dgm:cxn modelId="{7C180142-9EEF-4F24-AA64-4144511AAD3F}" type="presParOf" srcId="{6C51F5A6-BAD7-4F85-83D0-54C2C60D1AA3}" destId="{B910720C-8CB5-415D-A843-73D0A7D4D060}" srcOrd="0" destOrd="0" presId="urn:microsoft.com/office/officeart/2005/8/layout/hList1"/>
    <dgm:cxn modelId="{DAA3AE9B-EF5A-4579-A731-3FA882B1D67E}" type="presParOf" srcId="{6C51F5A6-BAD7-4F85-83D0-54C2C60D1AA3}" destId="{78912501-3A0A-4D6E-A709-65FFE7599344}" srcOrd="1" destOrd="0" presId="urn:microsoft.com/office/officeart/2005/8/layout/hList1"/>
    <dgm:cxn modelId="{EDA44731-D88A-4265-8B78-3CE6340D3503}" type="presParOf" srcId="{24EA7263-A1F8-4ABB-A7C9-8B66E4463AAF}" destId="{19010F2E-B32E-4657-AA4D-0D271E69F409}" srcOrd="3" destOrd="0" presId="urn:microsoft.com/office/officeart/2005/8/layout/hList1"/>
    <dgm:cxn modelId="{457FF814-84A7-432F-9BAB-7895F34C10A8}" type="presParOf" srcId="{24EA7263-A1F8-4ABB-A7C9-8B66E4463AAF}" destId="{FC528066-3954-4CCA-8B5D-16F17FB5220C}" srcOrd="4" destOrd="0" presId="urn:microsoft.com/office/officeart/2005/8/layout/hList1"/>
    <dgm:cxn modelId="{B3E68BD5-AFDB-45B1-BDD1-07133519BA92}" type="presParOf" srcId="{FC528066-3954-4CCA-8B5D-16F17FB5220C}" destId="{8C34DEEE-1411-49B4-B0B6-B4E3390676FE}" srcOrd="0" destOrd="0" presId="urn:microsoft.com/office/officeart/2005/8/layout/hList1"/>
    <dgm:cxn modelId="{9BC0AFCD-11C8-4DAF-86F8-9352DCDB1438}" type="presParOf" srcId="{FC528066-3954-4CCA-8B5D-16F17FB5220C}" destId="{117014B0-8CD3-4C47-A0C2-C8A08148BB4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94752A-3766-440A-896C-A3F0F8B7E2A7}"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F3A437AB-29FB-4172-9666-233097BA1EE0}">
      <dgm:prSet custT="1"/>
      <dgm:spPr/>
      <dgm:t>
        <a:bodyPr/>
        <a:lstStyle/>
        <a:p>
          <a:r>
            <a:rPr lang="en-US" sz="2400" b="1" u="sng" dirty="0"/>
            <a:t>Job Search</a:t>
          </a:r>
          <a:endParaRPr lang="en-US" sz="2400" dirty="0"/>
        </a:p>
      </dgm:t>
    </dgm:pt>
    <dgm:pt modelId="{59E8FEB1-FD98-4A95-BA5B-7ED221F76C6E}" type="parTrans" cxnId="{4A361C1D-541D-4E75-9F49-1BE6500F4F0B}">
      <dgm:prSet/>
      <dgm:spPr/>
      <dgm:t>
        <a:bodyPr/>
        <a:lstStyle/>
        <a:p>
          <a:endParaRPr lang="en-US"/>
        </a:p>
      </dgm:t>
    </dgm:pt>
    <dgm:pt modelId="{73F74532-0637-4749-B938-23B771CEE277}" type="sibTrans" cxnId="{4A361C1D-541D-4E75-9F49-1BE6500F4F0B}">
      <dgm:prSet/>
      <dgm:spPr/>
      <dgm:t>
        <a:bodyPr/>
        <a:lstStyle/>
        <a:p>
          <a:endParaRPr lang="en-US"/>
        </a:p>
      </dgm:t>
    </dgm:pt>
    <dgm:pt modelId="{EBAF853C-CA51-45E0-8B3E-C20C1D82F824}">
      <dgm:prSet custT="1"/>
      <dgm:spPr/>
      <dgm:t>
        <a:bodyPr anchor="t"/>
        <a:lstStyle/>
        <a:p>
          <a:pPr>
            <a:lnSpc>
              <a:spcPct val="100000"/>
            </a:lnSpc>
            <a:spcBef>
              <a:spcPts val="0"/>
            </a:spcBef>
            <a:spcAft>
              <a:spcPts val="1200"/>
            </a:spcAft>
          </a:pPr>
          <a:r>
            <a:rPr lang="en-US" sz="1800" dirty="0"/>
            <a:t>Individual career advising by a career expert tailored to clients’ individual needs</a:t>
          </a:r>
        </a:p>
      </dgm:t>
    </dgm:pt>
    <dgm:pt modelId="{455CB895-D869-44D3-8464-535D2F1FF48A}" type="parTrans" cxnId="{D11E8EC8-A40E-4D61-B9F0-2330BC3E0631}">
      <dgm:prSet/>
      <dgm:spPr/>
      <dgm:t>
        <a:bodyPr/>
        <a:lstStyle/>
        <a:p>
          <a:endParaRPr lang="en-US"/>
        </a:p>
      </dgm:t>
    </dgm:pt>
    <dgm:pt modelId="{A0B57A48-5104-40EE-8460-0431D84E4F58}" type="sibTrans" cxnId="{D11E8EC8-A40E-4D61-B9F0-2330BC3E0631}">
      <dgm:prSet/>
      <dgm:spPr/>
      <dgm:t>
        <a:bodyPr/>
        <a:lstStyle/>
        <a:p>
          <a:endParaRPr lang="en-US"/>
        </a:p>
      </dgm:t>
    </dgm:pt>
    <dgm:pt modelId="{EBA42C1C-89A9-4EBA-98B8-3CBD4521FB9B}">
      <dgm:prSet custT="1"/>
      <dgm:spPr/>
      <dgm:t>
        <a:bodyPr/>
        <a:lstStyle/>
        <a:p>
          <a:r>
            <a:rPr lang="en-US" sz="2400" b="1" u="sng" dirty="0"/>
            <a:t>Job Development/</a:t>
          </a:r>
        </a:p>
        <a:p>
          <a:r>
            <a:rPr lang="en-US" sz="2400" b="1" u="sng" dirty="0"/>
            <a:t>Employer Connections</a:t>
          </a:r>
          <a:endParaRPr lang="en-US" sz="2400" dirty="0"/>
        </a:p>
      </dgm:t>
    </dgm:pt>
    <dgm:pt modelId="{12C8B2EB-CBE5-4690-AE5F-8C18C357AF16}" type="parTrans" cxnId="{372D4AB9-FE6D-4FD1-8B52-53B6C1D62DB2}">
      <dgm:prSet/>
      <dgm:spPr/>
      <dgm:t>
        <a:bodyPr/>
        <a:lstStyle/>
        <a:p>
          <a:endParaRPr lang="en-US"/>
        </a:p>
      </dgm:t>
    </dgm:pt>
    <dgm:pt modelId="{64AEA2B1-75F9-4EB4-A8F8-EE60885D10A9}" type="sibTrans" cxnId="{372D4AB9-FE6D-4FD1-8B52-53B6C1D62DB2}">
      <dgm:prSet/>
      <dgm:spPr/>
      <dgm:t>
        <a:bodyPr/>
        <a:lstStyle/>
        <a:p>
          <a:endParaRPr lang="en-US"/>
        </a:p>
      </dgm:t>
    </dgm:pt>
    <dgm:pt modelId="{DA9153E8-59B8-4378-8657-8C3923C286E6}">
      <dgm:prSet custT="1"/>
      <dgm:spPr/>
      <dgm:t>
        <a:bodyPr anchor="t"/>
        <a:lstStyle/>
        <a:p>
          <a:pPr marL="171450" lvl="1" indent="-171450" algn="l" defTabSz="800100">
            <a:lnSpc>
              <a:spcPct val="100000"/>
            </a:lnSpc>
            <a:spcBef>
              <a:spcPct val="0"/>
            </a:spcBef>
            <a:spcAft>
              <a:spcPts val="1200"/>
            </a:spcAft>
            <a:buChar char="•"/>
          </a:pPr>
          <a:r>
            <a:rPr lang="en-US" sz="1800" kern="1200" dirty="0">
              <a:solidFill>
                <a:prstClr val="black">
                  <a:hueOff val="0"/>
                  <a:satOff val="0"/>
                  <a:lumOff val="0"/>
                  <a:alphaOff val="0"/>
                </a:prstClr>
              </a:solidFill>
              <a:latin typeface="+mn-lt"/>
              <a:ea typeface="+mn-ea"/>
              <a:cs typeface="+mn-cs"/>
            </a:rPr>
            <a:t>Partnerships with employers from various industries for over 40 years; financial incentives to hire and train HCCES clients might be available to eligible employers</a:t>
          </a:r>
        </a:p>
      </dgm:t>
    </dgm:pt>
    <dgm:pt modelId="{6B015337-68FF-423A-8D81-6C50A9BEC3FC}" type="parTrans" cxnId="{E952DE53-862C-4109-8AA6-1D700077E4EE}">
      <dgm:prSet/>
      <dgm:spPr/>
      <dgm:t>
        <a:bodyPr/>
        <a:lstStyle/>
        <a:p>
          <a:endParaRPr lang="en-US"/>
        </a:p>
      </dgm:t>
    </dgm:pt>
    <dgm:pt modelId="{414E12B7-543B-488D-94D0-4BF1B831CCA9}" type="sibTrans" cxnId="{E952DE53-862C-4109-8AA6-1D700077E4EE}">
      <dgm:prSet/>
      <dgm:spPr/>
      <dgm:t>
        <a:bodyPr/>
        <a:lstStyle/>
        <a:p>
          <a:endParaRPr lang="en-US"/>
        </a:p>
      </dgm:t>
    </dgm:pt>
    <dgm:pt modelId="{A35B114F-4AB3-4318-A203-2708CF9A836D}">
      <dgm:prSet custT="1"/>
      <dgm:spPr/>
      <dgm:t>
        <a:bodyPr anchor="t"/>
        <a:lstStyle/>
        <a:p>
          <a:pPr marL="171450" lvl="1" indent="-171450" algn="l" defTabSz="800100" rtl="0">
            <a:lnSpc>
              <a:spcPct val="100000"/>
            </a:lnSpc>
            <a:spcBef>
              <a:spcPct val="0"/>
            </a:spcBef>
            <a:spcAft>
              <a:spcPts val="1200"/>
            </a:spcAft>
            <a:buChar char="•"/>
          </a:pPr>
          <a:r>
            <a:rPr lang="en-US" sz="1800" kern="1200" dirty="0">
              <a:solidFill>
                <a:prstClr val="black">
                  <a:hueOff val="0"/>
                  <a:satOff val="0"/>
                  <a:lumOff val="0"/>
                  <a:alphaOff val="0"/>
                </a:prstClr>
              </a:solidFill>
              <a:latin typeface="+mn-lt"/>
              <a:ea typeface="+mn-ea"/>
              <a:cs typeface="+mn-cs"/>
            </a:rPr>
            <a:t>Opportunities for job carving – modifying a job to accommodate the client needs and be mutually beneficial</a:t>
          </a:r>
        </a:p>
      </dgm:t>
    </dgm:pt>
    <dgm:pt modelId="{1EDF227F-2C29-43D6-B2F1-2ACC08C72D6A}" type="parTrans" cxnId="{C5BD86FE-E44F-4792-B8E3-EF22E3B997E4}">
      <dgm:prSet/>
      <dgm:spPr/>
      <dgm:t>
        <a:bodyPr/>
        <a:lstStyle/>
        <a:p>
          <a:endParaRPr lang="en-US"/>
        </a:p>
      </dgm:t>
    </dgm:pt>
    <dgm:pt modelId="{E00AE2C6-D8B3-4ACC-8385-16FBC8DC51E9}" type="sibTrans" cxnId="{C5BD86FE-E44F-4792-B8E3-EF22E3B997E4}">
      <dgm:prSet/>
      <dgm:spPr/>
      <dgm:t>
        <a:bodyPr/>
        <a:lstStyle/>
        <a:p>
          <a:endParaRPr lang="en-US"/>
        </a:p>
      </dgm:t>
    </dgm:pt>
    <dgm:pt modelId="{35F0B773-394B-4E62-8FE8-33D44DEB0964}">
      <dgm:prSet custT="1"/>
      <dgm:spPr/>
      <dgm:t>
        <a:bodyPr/>
        <a:lstStyle/>
        <a:p>
          <a:r>
            <a:rPr lang="en-US" sz="2400" b="1" u="sng" dirty="0"/>
            <a:t>Referrals</a:t>
          </a:r>
          <a:endParaRPr lang="en-US" sz="2400" dirty="0"/>
        </a:p>
      </dgm:t>
    </dgm:pt>
    <dgm:pt modelId="{1F870D32-F8F1-42F8-A724-0EE3D7821098}" type="parTrans" cxnId="{8217A5DB-EAF4-40A5-B75C-E9C055A80856}">
      <dgm:prSet/>
      <dgm:spPr/>
      <dgm:t>
        <a:bodyPr/>
        <a:lstStyle/>
        <a:p>
          <a:endParaRPr lang="en-US"/>
        </a:p>
      </dgm:t>
    </dgm:pt>
    <dgm:pt modelId="{2482ED06-C6F3-450B-8838-C192162AF954}" type="sibTrans" cxnId="{8217A5DB-EAF4-40A5-B75C-E9C055A80856}">
      <dgm:prSet/>
      <dgm:spPr/>
      <dgm:t>
        <a:bodyPr/>
        <a:lstStyle/>
        <a:p>
          <a:endParaRPr lang="en-US"/>
        </a:p>
      </dgm:t>
    </dgm:pt>
    <dgm:pt modelId="{7F25978F-0C46-4096-8654-CE9085B5D281}">
      <dgm:prSet custT="1"/>
      <dgm:spPr/>
      <dgm:t>
        <a:bodyPr anchor="t"/>
        <a:lstStyle/>
        <a:p>
          <a:pPr marL="171450" lvl="1" indent="-171450" algn="l" defTabSz="800100">
            <a:lnSpc>
              <a:spcPct val="100000"/>
            </a:lnSpc>
            <a:spcBef>
              <a:spcPct val="0"/>
            </a:spcBef>
            <a:spcAft>
              <a:spcPts val="1200"/>
            </a:spcAft>
            <a:buChar char="•"/>
          </a:pPr>
          <a:r>
            <a:rPr lang="en-US" sz="1800" kern="1200" dirty="0">
              <a:solidFill>
                <a:prstClr val="black">
                  <a:hueOff val="0"/>
                  <a:satOff val="0"/>
                  <a:lumOff val="0"/>
                  <a:alphaOff val="0"/>
                </a:prstClr>
              </a:solidFill>
              <a:latin typeface="+mn-lt"/>
              <a:ea typeface="+mn-ea"/>
              <a:cs typeface="+mn-cs"/>
            </a:rPr>
            <a:t>Established Community Partner</a:t>
          </a:r>
        </a:p>
      </dgm:t>
    </dgm:pt>
    <dgm:pt modelId="{49938F34-8318-4E34-B068-949B8FE65BAF}" type="parTrans" cxnId="{80E02486-6FC7-4774-82DF-17B4DDAB1672}">
      <dgm:prSet/>
      <dgm:spPr/>
      <dgm:t>
        <a:bodyPr/>
        <a:lstStyle/>
        <a:p>
          <a:endParaRPr lang="en-US"/>
        </a:p>
      </dgm:t>
    </dgm:pt>
    <dgm:pt modelId="{35E7CD8F-6689-4755-8D17-AFCDD452FFDB}" type="sibTrans" cxnId="{80E02486-6FC7-4774-82DF-17B4DDAB1672}">
      <dgm:prSet/>
      <dgm:spPr/>
      <dgm:t>
        <a:bodyPr/>
        <a:lstStyle/>
        <a:p>
          <a:endParaRPr lang="en-US"/>
        </a:p>
      </dgm:t>
    </dgm:pt>
    <dgm:pt modelId="{56B69BA1-AF9C-46A5-911E-884103C8FCCB}">
      <dgm:prSet custT="1"/>
      <dgm:spPr/>
      <dgm:t>
        <a:bodyPr anchor="t"/>
        <a:lstStyle/>
        <a:p>
          <a:pPr marL="171450" lvl="1" indent="-171450" algn="l" defTabSz="800100">
            <a:lnSpc>
              <a:spcPct val="100000"/>
            </a:lnSpc>
            <a:spcBef>
              <a:spcPct val="0"/>
            </a:spcBef>
            <a:spcAft>
              <a:spcPts val="1200"/>
            </a:spcAft>
            <a:buChar char="•"/>
          </a:pPr>
          <a:r>
            <a:rPr lang="en-US" sz="1800" kern="1200" dirty="0">
              <a:solidFill>
                <a:prstClr val="black">
                  <a:hueOff val="0"/>
                  <a:satOff val="0"/>
                  <a:lumOff val="0"/>
                  <a:alphaOff val="0"/>
                </a:prstClr>
              </a:solidFill>
              <a:latin typeface="+mn-lt"/>
              <a:ea typeface="+mn-ea"/>
              <a:cs typeface="+mn-cs"/>
            </a:rPr>
            <a:t>Access to ODEN resources </a:t>
          </a:r>
          <a:r>
            <a:rPr lang="en-US" sz="1800" u="sng" kern="1200" dirty="0">
              <a:latin typeface="+mn-lt"/>
              <a:hlinkClick xmlns:r="http://schemas.openxmlformats.org/officeDocument/2006/relationships" r:id="rId1"/>
            </a:rPr>
            <a:t>https://www.odenetwork.com/</a:t>
          </a:r>
          <a:r>
            <a:rPr lang="en-US" sz="1800" kern="1200" dirty="0">
              <a:latin typeface="+mn-lt"/>
            </a:rPr>
            <a:t> </a:t>
          </a:r>
          <a:endParaRPr lang="en-US" sz="1800" kern="1200" dirty="0">
            <a:solidFill>
              <a:prstClr val="black">
                <a:hueOff val="0"/>
                <a:satOff val="0"/>
                <a:lumOff val="0"/>
                <a:alphaOff val="0"/>
              </a:prstClr>
            </a:solidFill>
            <a:latin typeface="+mn-lt"/>
            <a:ea typeface="+mn-ea"/>
            <a:cs typeface="+mn-cs"/>
          </a:endParaRPr>
        </a:p>
      </dgm:t>
    </dgm:pt>
    <dgm:pt modelId="{41D56FD1-3B74-4673-B3BB-78971A43EBB8}" type="parTrans" cxnId="{85C9EE9E-4DDC-496C-9FA6-FEC51C233BE2}">
      <dgm:prSet/>
      <dgm:spPr/>
      <dgm:t>
        <a:bodyPr/>
        <a:lstStyle/>
        <a:p>
          <a:endParaRPr lang="en-US"/>
        </a:p>
      </dgm:t>
    </dgm:pt>
    <dgm:pt modelId="{B31283D3-F2DC-4A23-8287-2C0186AE9969}" type="sibTrans" cxnId="{85C9EE9E-4DDC-496C-9FA6-FEC51C233BE2}">
      <dgm:prSet/>
      <dgm:spPr/>
      <dgm:t>
        <a:bodyPr/>
        <a:lstStyle/>
        <a:p>
          <a:endParaRPr lang="en-US"/>
        </a:p>
      </dgm:t>
    </dgm:pt>
    <dgm:pt modelId="{62BC6E81-4387-4896-9CBB-C17A8527ADE9}">
      <dgm:prSet custT="1"/>
      <dgm:spPr/>
      <dgm:t>
        <a:bodyPr/>
        <a:lstStyle/>
        <a:p>
          <a:pPr>
            <a:lnSpc>
              <a:spcPct val="100000"/>
            </a:lnSpc>
            <a:spcBef>
              <a:spcPts val="0"/>
            </a:spcBef>
            <a:spcAft>
              <a:spcPts val="1200"/>
            </a:spcAft>
          </a:pPr>
          <a:r>
            <a:rPr lang="en-US" sz="1800" dirty="0"/>
            <a:t>Employment Readiness Scale – career planning and tracking tool</a:t>
          </a:r>
        </a:p>
      </dgm:t>
    </dgm:pt>
    <dgm:pt modelId="{3064EDA5-0577-414E-BBDA-8542EE0D35FA}" type="parTrans" cxnId="{24BA0EEC-E4C1-4D63-937C-128C25FFE72D}">
      <dgm:prSet/>
      <dgm:spPr/>
      <dgm:t>
        <a:bodyPr/>
        <a:lstStyle/>
        <a:p>
          <a:endParaRPr lang="en-US"/>
        </a:p>
      </dgm:t>
    </dgm:pt>
    <dgm:pt modelId="{0D25719A-F733-4619-B1C6-6485D283F48E}" type="sibTrans" cxnId="{24BA0EEC-E4C1-4D63-937C-128C25FFE72D}">
      <dgm:prSet/>
      <dgm:spPr/>
      <dgm:t>
        <a:bodyPr/>
        <a:lstStyle/>
        <a:p>
          <a:endParaRPr lang="en-US"/>
        </a:p>
      </dgm:t>
    </dgm:pt>
    <dgm:pt modelId="{F8814957-1F7E-4944-8141-EBF1C32C32B6}">
      <dgm:prSet custT="1"/>
      <dgm:spPr/>
      <dgm:t>
        <a:bodyPr/>
        <a:lstStyle/>
        <a:p>
          <a:r>
            <a:rPr lang="en-US" sz="1800" dirty="0"/>
            <a:t>Ongoing support and follow up</a:t>
          </a:r>
        </a:p>
      </dgm:t>
    </dgm:pt>
    <dgm:pt modelId="{7B065951-718E-43A2-BC01-B0BDE8AD6D3B}" type="parTrans" cxnId="{41B34B0D-DB93-4736-9641-EA6D07FF3B63}">
      <dgm:prSet/>
      <dgm:spPr/>
      <dgm:t>
        <a:bodyPr/>
        <a:lstStyle/>
        <a:p>
          <a:endParaRPr lang="en-US"/>
        </a:p>
      </dgm:t>
    </dgm:pt>
    <dgm:pt modelId="{B7C605AA-DC5A-49F1-A6AB-298834E7502C}" type="sibTrans" cxnId="{41B34B0D-DB93-4736-9641-EA6D07FF3B63}">
      <dgm:prSet/>
      <dgm:spPr/>
      <dgm:t>
        <a:bodyPr/>
        <a:lstStyle/>
        <a:p>
          <a:endParaRPr lang="en-US"/>
        </a:p>
      </dgm:t>
    </dgm:pt>
    <dgm:pt modelId="{13E13E42-86DB-481D-82B9-1B7AF039726F}">
      <dgm:prSet custT="1"/>
      <dgm:spPr/>
      <dgm:t>
        <a:bodyPr/>
        <a:lstStyle/>
        <a:p>
          <a:pPr marL="171450" lvl="1" indent="-171450" algn="l" defTabSz="800100">
            <a:lnSpc>
              <a:spcPct val="100000"/>
            </a:lnSpc>
            <a:spcBef>
              <a:spcPct val="0"/>
            </a:spcBef>
            <a:spcAft>
              <a:spcPts val="1200"/>
            </a:spcAft>
            <a:buChar char="•"/>
          </a:pPr>
          <a:r>
            <a:rPr lang="en-US" sz="1800" kern="1200" dirty="0">
              <a:solidFill>
                <a:prstClr val="black">
                  <a:hueOff val="0"/>
                  <a:satOff val="0"/>
                  <a:lumOff val="0"/>
                  <a:alphaOff val="0"/>
                </a:prstClr>
              </a:solidFill>
              <a:latin typeface="+mn-lt"/>
              <a:ea typeface="+mn-ea"/>
              <a:cs typeface="+mn-cs"/>
            </a:rPr>
            <a:t>Referrals to community partners specialized in supporting PWD; ODSP</a:t>
          </a:r>
        </a:p>
      </dgm:t>
    </dgm:pt>
    <dgm:pt modelId="{5850756F-0AAD-4BD5-BAEE-584D9AA222BC}" type="parTrans" cxnId="{58DB03AF-94B0-4638-9663-7BC38A5C1E83}">
      <dgm:prSet/>
      <dgm:spPr/>
      <dgm:t>
        <a:bodyPr/>
        <a:lstStyle/>
        <a:p>
          <a:endParaRPr lang="en-US"/>
        </a:p>
      </dgm:t>
    </dgm:pt>
    <dgm:pt modelId="{DD2F0041-CC40-4ADC-BBA5-1C58CA301DD2}" type="sibTrans" cxnId="{58DB03AF-94B0-4638-9663-7BC38A5C1E83}">
      <dgm:prSet/>
      <dgm:spPr/>
      <dgm:t>
        <a:bodyPr/>
        <a:lstStyle/>
        <a:p>
          <a:endParaRPr lang="en-US"/>
        </a:p>
      </dgm:t>
    </dgm:pt>
    <dgm:pt modelId="{6AA58445-B8D7-48B5-9EE8-6840563B0430}" type="pres">
      <dgm:prSet presAssocID="{8694752A-3766-440A-896C-A3F0F8B7E2A7}" presName="Name0" presStyleCnt="0">
        <dgm:presLayoutVars>
          <dgm:dir/>
          <dgm:animLvl val="lvl"/>
          <dgm:resizeHandles val="exact"/>
        </dgm:presLayoutVars>
      </dgm:prSet>
      <dgm:spPr/>
    </dgm:pt>
    <dgm:pt modelId="{FD662465-01D5-4688-BD96-C7EBE980F4DC}" type="pres">
      <dgm:prSet presAssocID="{F3A437AB-29FB-4172-9666-233097BA1EE0}" presName="composite" presStyleCnt="0"/>
      <dgm:spPr/>
    </dgm:pt>
    <dgm:pt modelId="{CF2FC6F5-42FE-468D-8C06-5A0566B40EFA}" type="pres">
      <dgm:prSet presAssocID="{F3A437AB-29FB-4172-9666-233097BA1EE0}" presName="parTx" presStyleLbl="alignNode1" presStyleIdx="0" presStyleCnt="3">
        <dgm:presLayoutVars>
          <dgm:chMax val="0"/>
          <dgm:chPref val="0"/>
          <dgm:bulletEnabled val="1"/>
        </dgm:presLayoutVars>
      </dgm:prSet>
      <dgm:spPr/>
    </dgm:pt>
    <dgm:pt modelId="{135AFD0A-A736-45F7-8233-459B13E8519C}" type="pres">
      <dgm:prSet presAssocID="{F3A437AB-29FB-4172-9666-233097BA1EE0}" presName="desTx" presStyleLbl="alignAccFollowNode1" presStyleIdx="0" presStyleCnt="3">
        <dgm:presLayoutVars>
          <dgm:bulletEnabled val="1"/>
        </dgm:presLayoutVars>
      </dgm:prSet>
      <dgm:spPr/>
    </dgm:pt>
    <dgm:pt modelId="{8A0EFBEA-5146-462B-AD50-2C2C8AE2CA60}" type="pres">
      <dgm:prSet presAssocID="{73F74532-0637-4749-B938-23B771CEE277}" presName="space" presStyleCnt="0"/>
      <dgm:spPr/>
    </dgm:pt>
    <dgm:pt modelId="{5F323CAC-BC01-46E2-84AA-A54A7D301D68}" type="pres">
      <dgm:prSet presAssocID="{EBA42C1C-89A9-4EBA-98B8-3CBD4521FB9B}" presName="composite" presStyleCnt="0"/>
      <dgm:spPr/>
    </dgm:pt>
    <dgm:pt modelId="{F07F6340-5DBA-4ECA-AA6D-6BD1FE536C85}" type="pres">
      <dgm:prSet presAssocID="{EBA42C1C-89A9-4EBA-98B8-3CBD4521FB9B}" presName="parTx" presStyleLbl="alignNode1" presStyleIdx="1" presStyleCnt="3">
        <dgm:presLayoutVars>
          <dgm:chMax val="0"/>
          <dgm:chPref val="0"/>
          <dgm:bulletEnabled val="1"/>
        </dgm:presLayoutVars>
      </dgm:prSet>
      <dgm:spPr/>
    </dgm:pt>
    <dgm:pt modelId="{5002D7ED-8873-43C9-889F-03892ECB3602}" type="pres">
      <dgm:prSet presAssocID="{EBA42C1C-89A9-4EBA-98B8-3CBD4521FB9B}" presName="desTx" presStyleLbl="alignAccFollowNode1" presStyleIdx="1" presStyleCnt="3">
        <dgm:presLayoutVars>
          <dgm:bulletEnabled val="1"/>
        </dgm:presLayoutVars>
      </dgm:prSet>
      <dgm:spPr/>
    </dgm:pt>
    <dgm:pt modelId="{BA40A4BB-3841-4634-AA43-CA8AFD42AE3C}" type="pres">
      <dgm:prSet presAssocID="{64AEA2B1-75F9-4EB4-A8F8-EE60885D10A9}" presName="space" presStyleCnt="0"/>
      <dgm:spPr/>
    </dgm:pt>
    <dgm:pt modelId="{20AA97CD-506A-4E4D-BE9F-8B200C05C40A}" type="pres">
      <dgm:prSet presAssocID="{35F0B773-394B-4E62-8FE8-33D44DEB0964}" presName="composite" presStyleCnt="0"/>
      <dgm:spPr/>
    </dgm:pt>
    <dgm:pt modelId="{707D9185-6BDB-4A95-980D-27E75536C7A2}" type="pres">
      <dgm:prSet presAssocID="{35F0B773-394B-4E62-8FE8-33D44DEB0964}" presName="parTx" presStyleLbl="alignNode1" presStyleIdx="2" presStyleCnt="3">
        <dgm:presLayoutVars>
          <dgm:chMax val="0"/>
          <dgm:chPref val="0"/>
          <dgm:bulletEnabled val="1"/>
        </dgm:presLayoutVars>
      </dgm:prSet>
      <dgm:spPr/>
    </dgm:pt>
    <dgm:pt modelId="{70853832-F3AE-49B3-A770-FE80B9BE0D5C}" type="pres">
      <dgm:prSet presAssocID="{35F0B773-394B-4E62-8FE8-33D44DEB0964}" presName="desTx" presStyleLbl="alignAccFollowNode1" presStyleIdx="2" presStyleCnt="3">
        <dgm:presLayoutVars>
          <dgm:bulletEnabled val="1"/>
        </dgm:presLayoutVars>
      </dgm:prSet>
      <dgm:spPr/>
    </dgm:pt>
  </dgm:ptLst>
  <dgm:cxnLst>
    <dgm:cxn modelId="{41B34B0D-DB93-4736-9641-EA6D07FF3B63}" srcId="{F3A437AB-29FB-4172-9666-233097BA1EE0}" destId="{F8814957-1F7E-4944-8141-EBF1C32C32B6}" srcOrd="2" destOrd="0" parTransId="{7B065951-718E-43A2-BC01-B0BDE8AD6D3B}" sibTransId="{B7C605AA-DC5A-49F1-A6AB-298834E7502C}"/>
    <dgm:cxn modelId="{4A361C1D-541D-4E75-9F49-1BE6500F4F0B}" srcId="{8694752A-3766-440A-896C-A3F0F8B7E2A7}" destId="{F3A437AB-29FB-4172-9666-233097BA1EE0}" srcOrd="0" destOrd="0" parTransId="{59E8FEB1-FD98-4A95-BA5B-7ED221F76C6E}" sibTransId="{73F74532-0637-4749-B938-23B771CEE277}"/>
    <dgm:cxn modelId="{F3F4F62D-5C8D-451B-B5ED-F41CEFC8AD2C}" type="presOf" srcId="{56B69BA1-AF9C-46A5-911E-884103C8FCCB}" destId="{70853832-F3AE-49B3-A770-FE80B9BE0D5C}" srcOrd="0" destOrd="2" presId="urn:microsoft.com/office/officeart/2005/8/layout/hList1"/>
    <dgm:cxn modelId="{B0D59261-E894-4806-86BD-9C25474149B5}" type="presOf" srcId="{7F25978F-0C46-4096-8654-CE9085B5D281}" destId="{70853832-F3AE-49B3-A770-FE80B9BE0D5C}" srcOrd="0" destOrd="0" presId="urn:microsoft.com/office/officeart/2005/8/layout/hList1"/>
    <dgm:cxn modelId="{5424D842-FAA5-47E6-8944-57B9443CECB1}" type="presOf" srcId="{EBAF853C-CA51-45E0-8B3E-C20C1D82F824}" destId="{135AFD0A-A736-45F7-8233-459B13E8519C}" srcOrd="0" destOrd="0" presId="urn:microsoft.com/office/officeart/2005/8/layout/hList1"/>
    <dgm:cxn modelId="{BE126950-8F28-417B-B921-DA8C26A5B2EC}" type="presOf" srcId="{EBA42C1C-89A9-4EBA-98B8-3CBD4521FB9B}" destId="{F07F6340-5DBA-4ECA-AA6D-6BD1FE536C85}" srcOrd="0" destOrd="0" presId="urn:microsoft.com/office/officeart/2005/8/layout/hList1"/>
    <dgm:cxn modelId="{075BB571-5449-47F7-96EF-6795916F52B7}" type="presOf" srcId="{F3A437AB-29FB-4172-9666-233097BA1EE0}" destId="{CF2FC6F5-42FE-468D-8C06-5A0566B40EFA}" srcOrd="0" destOrd="0" presId="urn:microsoft.com/office/officeart/2005/8/layout/hList1"/>
    <dgm:cxn modelId="{E952DE53-862C-4109-8AA6-1D700077E4EE}" srcId="{EBA42C1C-89A9-4EBA-98B8-3CBD4521FB9B}" destId="{DA9153E8-59B8-4378-8657-8C3923C286E6}" srcOrd="0" destOrd="0" parTransId="{6B015337-68FF-423A-8D81-6C50A9BEC3FC}" sibTransId="{414E12B7-543B-488D-94D0-4BF1B831CCA9}"/>
    <dgm:cxn modelId="{80E02486-6FC7-4774-82DF-17B4DDAB1672}" srcId="{35F0B773-394B-4E62-8FE8-33D44DEB0964}" destId="{7F25978F-0C46-4096-8654-CE9085B5D281}" srcOrd="0" destOrd="0" parTransId="{49938F34-8318-4E34-B068-949B8FE65BAF}" sibTransId="{35E7CD8F-6689-4755-8D17-AFCDD452FFDB}"/>
    <dgm:cxn modelId="{66D2F78A-5679-47AA-82FB-EB2604105445}" type="presOf" srcId="{F8814957-1F7E-4944-8141-EBF1C32C32B6}" destId="{135AFD0A-A736-45F7-8233-459B13E8519C}" srcOrd="0" destOrd="2" presId="urn:microsoft.com/office/officeart/2005/8/layout/hList1"/>
    <dgm:cxn modelId="{85C9EE9E-4DDC-496C-9FA6-FEC51C233BE2}" srcId="{35F0B773-394B-4E62-8FE8-33D44DEB0964}" destId="{56B69BA1-AF9C-46A5-911E-884103C8FCCB}" srcOrd="2" destOrd="0" parTransId="{41D56FD1-3B74-4673-B3BB-78971A43EBB8}" sibTransId="{B31283D3-F2DC-4A23-8287-2C0186AE9969}"/>
    <dgm:cxn modelId="{58DB03AF-94B0-4638-9663-7BC38A5C1E83}" srcId="{35F0B773-394B-4E62-8FE8-33D44DEB0964}" destId="{13E13E42-86DB-481D-82B9-1B7AF039726F}" srcOrd="1" destOrd="0" parTransId="{5850756F-0AAD-4BD5-BAEE-584D9AA222BC}" sibTransId="{DD2F0041-CC40-4ADC-BBA5-1C58CA301DD2}"/>
    <dgm:cxn modelId="{346380B6-841C-4849-9196-B1F5BBFF7721}" type="presOf" srcId="{DA9153E8-59B8-4378-8657-8C3923C286E6}" destId="{5002D7ED-8873-43C9-889F-03892ECB3602}" srcOrd="0" destOrd="0" presId="urn:microsoft.com/office/officeart/2005/8/layout/hList1"/>
    <dgm:cxn modelId="{372D4AB9-FE6D-4FD1-8B52-53B6C1D62DB2}" srcId="{8694752A-3766-440A-896C-A3F0F8B7E2A7}" destId="{EBA42C1C-89A9-4EBA-98B8-3CBD4521FB9B}" srcOrd="1" destOrd="0" parTransId="{12C8B2EB-CBE5-4690-AE5F-8C18C357AF16}" sibTransId="{64AEA2B1-75F9-4EB4-A8F8-EE60885D10A9}"/>
    <dgm:cxn modelId="{020416BE-784C-4425-974B-3393CF539EF1}" type="presOf" srcId="{8694752A-3766-440A-896C-A3F0F8B7E2A7}" destId="{6AA58445-B8D7-48B5-9EE8-6840563B0430}" srcOrd="0" destOrd="0" presId="urn:microsoft.com/office/officeart/2005/8/layout/hList1"/>
    <dgm:cxn modelId="{D11E8EC8-A40E-4D61-B9F0-2330BC3E0631}" srcId="{F3A437AB-29FB-4172-9666-233097BA1EE0}" destId="{EBAF853C-CA51-45E0-8B3E-C20C1D82F824}" srcOrd="0" destOrd="0" parTransId="{455CB895-D869-44D3-8464-535D2F1FF48A}" sibTransId="{A0B57A48-5104-40EE-8460-0431D84E4F58}"/>
    <dgm:cxn modelId="{81A15CD5-2CE2-4094-8492-952A71F4C6DF}" type="presOf" srcId="{35F0B773-394B-4E62-8FE8-33D44DEB0964}" destId="{707D9185-6BDB-4A95-980D-27E75536C7A2}" srcOrd="0" destOrd="0" presId="urn:microsoft.com/office/officeart/2005/8/layout/hList1"/>
    <dgm:cxn modelId="{D6385DD7-E266-4A53-960E-4C56CB5DA909}" type="presOf" srcId="{62BC6E81-4387-4896-9CBB-C17A8527ADE9}" destId="{135AFD0A-A736-45F7-8233-459B13E8519C}" srcOrd="0" destOrd="1" presId="urn:microsoft.com/office/officeart/2005/8/layout/hList1"/>
    <dgm:cxn modelId="{8217A5DB-EAF4-40A5-B75C-E9C055A80856}" srcId="{8694752A-3766-440A-896C-A3F0F8B7E2A7}" destId="{35F0B773-394B-4E62-8FE8-33D44DEB0964}" srcOrd="2" destOrd="0" parTransId="{1F870D32-F8F1-42F8-A724-0EE3D7821098}" sibTransId="{2482ED06-C6F3-450B-8838-C192162AF954}"/>
    <dgm:cxn modelId="{24BA0EEC-E4C1-4D63-937C-128C25FFE72D}" srcId="{F3A437AB-29FB-4172-9666-233097BA1EE0}" destId="{62BC6E81-4387-4896-9CBB-C17A8527ADE9}" srcOrd="1" destOrd="0" parTransId="{3064EDA5-0577-414E-BBDA-8542EE0D35FA}" sibTransId="{0D25719A-F733-4619-B1C6-6485D283F48E}"/>
    <dgm:cxn modelId="{5CE79CEC-B2C8-446B-A87C-BFA23BE2FA73}" type="presOf" srcId="{13E13E42-86DB-481D-82B9-1B7AF039726F}" destId="{70853832-F3AE-49B3-A770-FE80B9BE0D5C}" srcOrd="0" destOrd="1" presId="urn:microsoft.com/office/officeart/2005/8/layout/hList1"/>
    <dgm:cxn modelId="{C5BD86FE-E44F-4792-B8E3-EF22E3B997E4}" srcId="{EBA42C1C-89A9-4EBA-98B8-3CBD4521FB9B}" destId="{A35B114F-4AB3-4318-A203-2708CF9A836D}" srcOrd="1" destOrd="0" parTransId="{1EDF227F-2C29-43D6-B2F1-2ACC08C72D6A}" sibTransId="{E00AE2C6-D8B3-4ACC-8385-16FBC8DC51E9}"/>
    <dgm:cxn modelId="{7D0C52FF-9BBC-411B-8184-4C3EC182C576}" type="presOf" srcId="{A35B114F-4AB3-4318-A203-2708CF9A836D}" destId="{5002D7ED-8873-43C9-889F-03892ECB3602}" srcOrd="0" destOrd="1" presId="urn:microsoft.com/office/officeart/2005/8/layout/hList1"/>
    <dgm:cxn modelId="{BA341FFA-0E94-4353-BADE-B62D59DDEDBB}" type="presParOf" srcId="{6AA58445-B8D7-48B5-9EE8-6840563B0430}" destId="{FD662465-01D5-4688-BD96-C7EBE980F4DC}" srcOrd="0" destOrd="0" presId="urn:microsoft.com/office/officeart/2005/8/layout/hList1"/>
    <dgm:cxn modelId="{4CC127AE-1D2D-4F17-83E9-3F7B5FC9210E}" type="presParOf" srcId="{FD662465-01D5-4688-BD96-C7EBE980F4DC}" destId="{CF2FC6F5-42FE-468D-8C06-5A0566B40EFA}" srcOrd="0" destOrd="0" presId="urn:microsoft.com/office/officeart/2005/8/layout/hList1"/>
    <dgm:cxn modelId="{35AE7B2F-6012-4E38-9CDB-4BA6C1B3754F}" type="presParOf" srcId="{FD662465-01D5-4688-BD96-C7EBE980F4DC}" destId="{135AFD0A-A736-45F7-8233-459B13E8519C}" srcOrd="1" destOrd="0" presId="urn:microsoft.com/office/officeart/2005/8/layout/hList1"/>
    <dgm:cxn modelId="{27BB29B9-D2DE-4E21-BF07-43AC26040914}" type="presParOf" srcId="{6AA58445-B8D7-48B5-9EE8-6840563B0430}" destId="{8A0EFBEA-5146-462B-AD50-2C2C8AE2CA60}" srcOrd="1" destOrd="0" presId="urn:microsoft.com/office/officeart/2005/8/layout/hList1"/>
    <dgm:cxn modelId="{ECC5B389-C810-4172-80BF-19D2760ECE2F}" type="presParOf" srcId="{6AA58445-B8D7-48B5-9EE8-6840563B0430}" destId="{5F323CAC-BC01-46E2-84AA-A54A7D301D68}" srcOrd="2" destOrd="0" presId="urn:microsoft.com/office/officeart/2005/8/layout/hList1"/>
    <dgm:cxn modelId="{9E5B188B-1367-40A4-B9E7-6AF681FAE9CF}" type="presParOf" srcId="{5F323CAC-BC01-46E2-84AA-A54A7D301D68}" destId="{F07F6340-5DBA-4ECA-AA6D-6BD1FE536C85}" srcOrd="0" destOrd="0" presId="urn:microsoft.com/office/officeart/2005/8/layout/hList1"/>
    <dgm:cxn modelId="{61F758E3-3881-4A44-B094-93EEF0967BFF}" type="presParOf" srcId="{5F323CAC-BC01-46E2-84AA-A54A7D301D68}" destId="{5002D7ED-8873-43C9-889F-03892ECB3602}" srcOrd="1" destOrd="0" presId="urn:microsoft.com/office/officeart/2005/8/layout/hList1"/>
    <dgm:cxn modelId="{9272644D-C2A6-4FC7-92D9-D081741BDDBF}" type="presParOf" srcId="{6AA58445-B8D7-48B5-9EE8-6840563B0430}" destId="{BA40A4BB-3841-4634-AA43-CA8AFD42AE3C}" srcOrd="3" destOrd="0" presId="urn:microsoft.com/office/officeart/2005/8/layout/hList1"/>
    <dgm:cxn modelId="{6401E6CC-D5C2-4AE8-886B-2003AC0E05DB}" type="presParOf" srcId="{6AA58445-B8D7-48B5-9EE8-6840563B0430}" destId="{20AA97CD-506A-4E4D-BE9F-8B200C05C40A}" srcOrd="4" destOrd="0" presId="urn:microsoft.com/office/officeart/2005/8/layout/hList1"/>
    <dgm:cxn modelId="{FE365C51-4B64-4149-BC9F-B1F3F5734FCC}" type="presParOf" srcId="{20AA97CD-506A-4E4D-BE9F-8B200C05C40A}" destId="{707D9185-6BDB-4A95-980D-27E75536C7A2}" srcOrd="0" destOrd="0" presId="urn:microsoft.com/office/officeart/2005/8/layout/hList1"/>
    <dgm:cxn modelId="{415FBE13-4081-4F3D-8A52-C7B44FDA5AE0}" type="presParOf" srcId="{20AA97CD-506A-4E4D-BE9F-8B200C05C40A}" destId="{70853832-F3AE-49B3-A770-FE80B9BE0D5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8B5331-6FEF-4604-A3D1-976CC371FCED}"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9CC39123-608C-4457-96FC-390491D831A0}">
      <dgm:prSet custT="1"/>
      <dgm:spPr/>
      <dgm:t>
        <a:bodyPr/>
        <a:lstStyle/>
        <a:p>
          <a:r>
            <a:rPr lang="en-US" sz="2400" b="1" u="sng" dirty="0"/>
            <a:t>Training for Clients</a:t>
          </a:r>
          <a:endParaRPr lang="en-US" sz="2400" dirty="0"/>
        </a:p>
      </dgm:t>
    </dgm:pt>
    <dgm:pt modelId="{2A2B4C85-CF8A-48B3-AA14-650684A996ED}" type="parTrans" cxnId="{9AE9654E-4E0C-4619-AA23-3DC1413949DB}">
      <dgm:prSet/>
      <dgm:spPr/>
      <dgm:t>
        <a:bodyPr/>
        <a:lstStyle/>
        <a:p>
          <a:endParaRPr lang="en-US"/>
        </a:p>
      </dgm:t>
    </dgm:pt>
    <dgm:pt modelId="{C49C21E1-B7E5-494E-99B1-F93D96532AF1}" type="sibTrans" cxnId="{9AE9654E-4E0C-4619-AA23-3DC1413949DB}">
      <dgm:prSet/>
      <dgm:spPr/>
      <dgm:t>
        <a:bodyPr/>
        <a:lstStyle/>
        <a:p>
          <a:endParaRPr lang="en-US"/>
        </a:p>
      </dgm:t>
    </dgm:pt>
    <dgm:pt modelId="{45E40AE3-F4D4-4A1F-8AC3-B3D79904689F}">
      <dgm:prSet custT="1"/>
      <dgm:spPr/>
      <dgm:t>
        <a:bodyPr/>
        <a:lstStyle/>
        <a:p>
          <a:pPr>
            <a:lnSpc>
              <a:spcPct val="100000"/>
            </a:lnSpc>
            <a:spcAft>
              <a:spcPts val="1200"/>
            </a:spcAft>
          </a:pPr>
          <a:r>
            <a:rPr lang="en-US" sz="1800" dirty="0"/>
            <a:t>Developing training plans with employers to ensure that clients develop their skills</a:t>
          </a:r>
        </a:p>
      </dgm:t>
    </dgm:pt>
    <dgm:pt modelId="{C1E7AE21-7DFE-43A6-8579-E39BB7F1E38F}" type="parTrans" cxnId="{4DF146C3-320F-4798-A722-BFBF1B211E30}">
      <dgm:prSet/>
      <dgm:spPr/>
      <dgm:t>
        <a:bodyPr/>
        <a:lstStyle/>
        <a:p>
          <a:endParaRPr lang="en-US"/>
        </a:p>
      </dgm:t>
    </dgm:pt>
    <dgm:pt modelId="{D410D06B-AA38-4AD5-A541-9B1C7837D4FC}" type="sibTrans" cxnId="{4DF146C3-320F-4798-A722-BFBF1B211E30}">
      <dgm:prSet/>
      <dgm:spPr/>
      <dgm:t>
        <a:bodyPr/>
        <a:lstStyle/>
        <a:p>
          <a:endParaRPr lang="en-US"/>
        </a:p>
      </dgm:t>
    </dgm:pt>
    <dgm:pt modelId="{160BABD7-B70B-4CFF-9B31-BB2685ED5E8A}">
      <dgm:prSet custT="1"/>
      <dgm:spPr/>
      <dgm:t>
        <a:bodyPr/>
        <a:lstStyle/>
        <a:p>
          <a:pPr>
            <a:lnSpc>
              <a:spcPct val="100000"/>
            </a:lnSpc>
            <a:spcAft>
              <a:spcPts val="1200"/>
            </a:spcAft>
          </a:pPr>
          <a:r>
            <a:rPr lang="en-US" sz="1800" dirty="0"/>
            <a:t>Referrals to training institutions including micro-credentials, DFW (Digital Fluency for the Workplace) </a:t>
          </a:r>
        </a:p>
      </dgm:t>
    </dgm:pt>
    <dgm:pt modelId="{C161EEB4-D825-44CD-BA21-6F820FC64E35}" type="parTrans" cxnId="{941E1D0F-84B7-4F79-B8AC-69F5C0470C05}">
      <dgm:prSet/>
      <dgm:spPr/>
      <dgm:t>
        <a:bodyPr/>
        <a:lstStyle/>
        <a:p>
          <a:endParaRPr lang="en-US"/>
        </a:p>
      </dgm:t>
    </dgm:pt>
    <dgm:pt modelId="{A2735551-169C-411A-997A-CCFA90F195FF}" type="sibTrans" cxnId="{941E1D0F-84B7-4F79-B8AC-69F5C0470C05}">
      <dgm:prSet/>
      <dgm:spPr/>
      <dgm:t>
        <a:bodyPr/>
        <a:lstStyle/>
        <a:p>
          <a:endParaRPr lang="en-US"/>
        </a:p>
      </dgm:t>
    </dgm:pt>
    <dgm:pt modelId="{62EF5FB4-6707-46B7-9514-9F76C3B16229}">
      <dgm:prSet custT="1"/>
      <dgm:spPr/>
      <dgm:t>
        <a:bodyPr/>
        <a:lstStyle/>
        <a:p>
          <a:r>
            <a:rPr lang="en-US" sz="2400" b="1" u="sng" dirty="0"/>
            <a:t>Second Career</a:t>
          </a:r>
          <a:endParaRPr lang="en-US" sz="2400" dirty="0"/>
        </a:p>
      </dgm:t>
    </dgm:pt>
    <dgm:pt modelId="{DD64C4E2-91AA-4120-AC25-4D00DDED77BB}" type="parTrans" cxnId="{44596280-2F53-42DC-99EF-F0AD59B63BD4}">
      <dgm:prSet/>
      <dgm:spPr/>
      <dgm:t>
        <a:bodyPr/>
        <a:lstStyle/>
        <a:p>
          <a:endParaRPr lang="en-US"/>
        </a:p>
      </dgm:t>
    </dgm:pt>
    <dgm:pt modelId="{C9039F85-DD3A-4A1F-90CD-6820BD928482}" type="sibTrans" cxnId="{44596280-2F53-42DC-99EF-F0AD59B63BD4}">
      <dgm:prSet/>
      <dgm:spPr/>
      <dgm:t>
        <a:bodyPr/>
        <a:lstStyle/>
        <a:p>
          <a:endParaRPr lang="en-US"/>
        </a:p>
      </dgm:t>
    </dgm:pt>
    <dgm:pt modelId="{A58CD864-57D3-4B37-B67F-5671108381CB}">
      <dgm:prSet custT="1"/>
      <dgm:spPr/>
      <dgm:t>
        <a:bodyPr/>
        <a:lstStyle/>
        <a:p>
          <a:pPr>
            <a:lnSpc>
              <a:spcPct val="100000"/>
            </a:lnSpc>
            <a:spcAft>
              <a:spcPts val="1200"/>
            </a:spcAft>
          </a:pPr>
          <a:r>
            <a:rPr lang="en-US" sz="1800" dirty="0"/>
            <a:t>Assist clients with their Second Career applications</a:t>
          </a:r>
        </a:p>
      </dgm:t>
    </dgm:pt>
    <dgm:pt modelId="{31C06A68-B87B-4141-B14C-AB6CDE8F307D}" type="parTrans" cxnId="{14EF0080-97CD-4E3B-A697-98DD7F5AFDA5}">
      <dgm:prSet/>
      <dgm:spPr/>
      <dgm:t>
        <a:bodyPr/>
        <a:lstStyle/>
        <a:p>
          <a:endParaRPr lang="en-US"/>
        </a:p>
      </dgm:t>
    </dgm:pt>
    <dgm:pt modelId="{AD332BF1-75CA-43FF-A483-55FAF37EB95E}" type="sibTrans" cxnId="{14EF0080-97CD-4E3B-A697-98DD7F5AFDA5}">
      <dgm:prSet/>
      <dgm:spPr/>
      <dgm:t>
        <a:bodyPr/>
        <a:lstStyle/>
        <a:p>
          <a:endParaRPr lang="en-US"/>
        </a:p>
      </dgm:t>
    </dgm:pt>
    <dgm:pt modelId="{DEA27E5A-DADA-4873-92F4-3F594BBE4BEA}">
      <dgm:prSet custT="1"/>
      <dgm:spPr/>
      <dgm:t>
        <a:bodyPr/>
        <a:lstStyle/>
        <a:p>
          <a:r>
            <a:rPr lang="en-US" sz="2400" b="1" u="sng" dirty="0"/>
            <a:t>Financial support for clients</a:t>
          </a:r>
          <a:endParaRPr lang="en-US" sz="2400" dirty="0"/>
        </a:p>
      </dgm:t>
    </dgm:pt>
    <dgm:pt modelId="{6F97E5AD-33DD-434D-802A-FA17C187EDAB}" type="parTrans" cxnId="{E1DFAA8D-E06A-4A20-BC96-8DBA21791FF3}">
      <dgm:prSet/>
      <dgm:spPr/>
      <dgm:t>
        <a:bodyPr/>
        <a:lstStyle/>
        <a:p>
          <a:endParaRPr lang="en-US"/>
        </a:p>
      </dgm:t>
    </dgm:pt>
    <dgm:pt modelId="{BB773406-8829-441C-A957-0E9C2DB7E779}" type="sibTrans" cxnId="{E1DFAA8D-E06A-4A20-BC96-8DBA21791FF3}">
      <dgm:prSet/>
      <dgm:spPr/>
      <dgm:t>
        <a:bodyPr/>
        <a:lstStyle/>
        <a:p>
          <a:endParaRPr lang="en-US"/>
        </a:p>
      </dgm:t>
    </dgm:pt>
    <dgm:pt modelId="{F27E33A4-B134-49B7-BD6F-7380BB20C469}">
      <dgm:prSet custT="1"/>
      <dgm:spPr/>
      <dgm:t>
        <a:bodyPr/>
        <a:lstStyle/>
        <a:p>
          <a:pPr>
            <a:lnSpc>
              <a:spcPct val="100000"/>
            </a:lnSpc>
            <a:spcAft>
              <a:spcPts val="1200"/>
            </a:spcAft>
          </a:pPr>
          <a:r>
            <a:rPr lang="en-US" sz="1800" dirty="0"/>
            <a:t>Employment and Training Supports are available to address temporary financial barriers to participants in Employment Services</a:t>
          </a:r>
        </a:p>
      </dgm:t>
    </dgm:pt>
    <dgm:pt modelId="{354FA6C3-B9CA-40EB-BC2B-1013FCFBA632}" type="parTrans" cxnId="{4328C42B-4DDD-42D3-856E-8AAB07132C9C}">
      <dgm:prSet/>
      <dgm:spPr/>
      <dgm:t>
        <a:bodyPr/>
        <a:lstStyle/>
        <a:p>
          <a:endParaRPr lang="en-US"/>
        </a:p>
      </dgm:t>
    </dgm:pt>
    <dgm:pt modelId="{AA608467-F0E6-4640-A10D-3088C21962B4}" type="sibTrans" cxnId="{4328C42B-4DDD-42D3-856E-8AAB07132C9C}">
      <dgm:prSet/>
      <dgm:spPr/>
      <dgm:t>
        <a:bodyPr/>
        <a:lstStyle/>
        <a:p>
          <a:endParaRPr lang="en-US"/>
        </a:p>
      </dgm:t>
    </dgm:pt>
    <dgm:pt modelId="{470CCBD6-401D-41DA-8DF5-82351C388A05}">
      <dgm:prSet custT="1"/>
      <dgm:spPr/>
      <dgm:t>
        <a:bodyPr/>
        <a:lstStyle/>
        <a:p>
          <a:pPr>
            <a:lnSpc>
              <a:spcPct val="100000"/>
            </a:lnSpc>
            <a:spcAft>
              <a:spcPts val="1200"/>
            </a:spcAft>
          </a:pPr>
          <a:endParaRPr lang="en-US" sz="1800" dirty="0"/>
        </a:p>
      </dgm:t>
    </dgm:pt>
    <dgm:pt modelId="{5434069A-CFB0-4F06-9C65-7FC98D39D0D9}" type="parTrans" cxnId="{D8365EA4-BF25-49FD-8388-B0ABFEB7DC61}">
      <dgm:prSet/>
      <dgm:spPr/>
    </dgm:pt>
    <dgm:pt modelId="{1B1CB3CE-71F0-4717-A3B6-3BF0F1C70817}" type="sibTrans" cxnId="{D8365EA4-BF25-49FD-8388-B0ABFEB7DC61}">
      <dgm:prSet/>
      <dgm:spPr/>
    </dgm:pt>
    <dgm:pt modelId="{622FC092-09B9-4373-B362-8DD7B47C2C72}">
      <dgm:prSet custT="1"/>
      <dgm:spPr/>
      <dgm:t>
        <a:bodyPr/>
        <a:lstStyle/>
        <a:p>
          <a:pPr>
            <a:lnSpc>
              <a:spcPct val="100000"/>
            </a:lnSpc>
            <a:spcAft>
              <a:spcPts val="1200"/>
            </a:spcAft>
          </a:pPr>
          <a:r>
            <a:rPr lang="en-US" sz="1800" dirty="0"/>
            <a:t>Program supports clients </a:t>
          </a:r>
          <a:r>
            <a:rPr lang="en-US" sz="1800" b="1" dirty="0">
              <a:latin typeface="Calibri Light" panose="020F0302020204030204"/>
            </a:rPr>
            <a:t>financially</a:t>
          </a:r>
          <a:r>
            <a:rPr lang="en-US" sz="1800" dirty="0"/>
            <a:t> to upskill to re-enter the workplace</a:t>
          </a:r>
        </a:p>
      </dgm:t>
    </dgm:pt>
    <dgm:pt modelId="{2B7DD7E5-E874-4936-BFCF-EB774AF81179}" type="parTrans" cxnId="{67E6D581-08EB-4911-82A1-64D85B5BEBCE}">
      <dgm:prSet/>
      <dgm:spPr/>
    </dgm:pt>
    <dgm:pt modelId="{38DD5D5E-70BC-4FBA-8AAD-130C08C61643}" type="sibTrans" cxnId="{67E6D581-08EB-4911-82A1-64D85B5BEBCE}">
      <dgm:prSet/>
      <dgm:spPr/>
    </dgm:pt>
    <dgm:pt modelId="{5D9F7EEA-EF8F-43EF-9A7F-D3489083FDFA}" type="pres">
      <dgm:prSet presAssocID="{CB8B5331-6FEF-4604-A3D1-976CC371FCED}" presName="Name0" presStyleCnt="0">
        <dgm:presLayoutVars>
          <dgm:dir/>
          <dgm:animLvl val="lvl"/>
          <dgm:resizeHandles val="exact"/>
        </dgm:presLayoutVars>
      </dgm:prSet>
      <dgm:spPr/>
    </dgm:pt>
    <dgm:pt modelId="{530B0A40-4214-499F-9A05-701EDF7D91CC}" type="pres">
      <dgm:prSet presAssocID="{9CC39123-608C-4457-96FC-390491D831A0}" presName="composite" presStyleCnt="0"/>
      <dgm:spPr/>
    </dgm:pt>
    <dgm:pt modelId="{0BDE53F1-196D-4DE6-8143-63B984162277}" type="pres">
      <dgm:prSet presAssocID="{9CC39123-608C-4457-96FC-390491D831A0}" presName="parTx" presStyleLbl="alignNode1" presStyleIdx="0" presStyleCnt="3">
        <dgm:presLayoutVars>
          <dgm:chMax val="0"/>
          <dgm:chPref val="0"/>
          <dgm:bulletEnabled val="1"/>
        </dgm:presLayoutVars>
      </dgm:prSet>
      <dgm:spPr/>
    </dgm:pt>
    <dgm:pt modelId="{6EC2629F-8BE5-4CD2-A2EA-89F015668F2F}" type="pres">
      <dgm:prSet presAssocID="{9CC39123-608C-4457-96FC-390491D831A0}" presName="desTx" presStyleLbl="alignAccFollowNode1" presStyleIdx="0" presStyleCnt="3" custLinFactNeighborX="-374">
        <dgm:presLayoutVars>
          <dgm:bulletEnabled val="1"/>
        </dgm:presLayoutVars>
      </dgm:prSet>
      <dgm:spPr/>
    </dgm:pt>
    <dgm:pt modelId="{7CD2CD79-F098-498E-95CC-F2F54CAFD9F3}" type="pres">
      <dgm:prSet presAssocID="{C49C21E1-B7E5-494E-99B1-F93D96532AF1}" presName="space" presStyleCnt="0"/>
      <dgm:spPr/>
    </dgm:pt>
    <dgm:pt modelId="{561E8D73-00E9-42E5-A6C4-FCB39CBF6FE4}" type="pres">
      <dgm:prSet presAssocID="{62EF5FB4-6707-46B7-9514-9F76C3B16229}" presName="composite" presStyleCnt="0"/>
      <dgm:spPr/>
    </dgm:pt>
    <dgm:pt modelId="{6846414C-7078-4FD6-AAB2-E6BD541113DD}" type="pres">
      <dgm:prSet presAssocID="{62EF5FB4-6707-46B7-9514-9F76C3B16229}" presName="parTx" presStyleLbl="alignNode1" presStyleIdx="1" presStyleCnt="3">
        <dgm:presLayoutVars>
          <dgm:chMax val="0"/>
          <dgm:chPref val="0"/>
          <dgm:bulletEnabled val="1"/>
        </dgm:presLayoutVars>
      </dgm:prSet>
      <dgm:spPr/>
    </dgm:pt>
    <dgm:pt modelId="{B061ECBA-3C38-480E-8D2B-D877950DAD0C}" type="pres">
      <dgm:prSet presAssocID="{62EF5FB4-6707-46B7-9514-9F76C3B16229}" presName="desTx" presStyleLbl="alignAccFollowNode1" presStyleIdx="1" presStyleCnt="3" custScaleY="100000">
        <dgm:presLayoutVars>
          <dgm:bulletEnabled val="1"/>
        </dgm:presLayoutVars>
      </dgm:prSet>
      <dgm:spPr/>
    </dgm:pt>
    <dgm:pt modelId="{E04CB85B-9EB4-478E-9A36-C04A36036C41}" type="pres">
      <dgm:prSet presAssocID="{C9039F85-DD3A-4A1F-90CD-6820BD928482}" presName="space" presStyleCnt="0"/>
      <dgm:spPr/>
    </dgm:pt>
    <dgm:pt modelId="{39088080-A30D-4F49-ACED-D1242B5BBD4C}" type="pres">
      <dgm:prSet presAssocID="{DEA27E5A-DADA-4873-92F4-3F594BBE4BEA}" presName="composite" presStyleCnt="0"/>
      <dgm:spPr/>
    </dgm:pt>
    <dgm:pt modelId="{20DAB5A6-182C-4481-96FB-AC78BB3E1C09}" type="pres">
      <dgm:prSet presAssocID="{DEA27E5A-DADA-4873-92F4-3F594BBE4BEA}" presName="parTx" presStyleLbl="alignNode1" presStyleIdx="2" presStyleCnt="3">
        <dgm:presLayoutVars>
          <dgm:chMax val="0"/>
          <dgm:chPref val="0"/>
          <dgm:bulletEnabled val="1"/>
        </dgm:presLayoutVars>
      </dgm:prSet>
      <dgm:spPr/>
    </dgm:pt>
    <dgm:pt modelId="{37FB3FB5-692A-434D-B527-3960599D9A29}" type="pres">
      <dgm:prSet presAssocID="{DEA27E5A-DADA-4873-92F4-3F594BBE4BEA}" presName="desTx" presStyleLbl="alignAccFollowNode1" presStyleIdx="2" presStyleCnt="3">
        <dgm:presLayoutVars>
          <dgm:bulletEnabled val="1"/>
        </dgm:presLayoutVars>
      </dgm:prSet>
      <dgm:spPr/>
    </dgm:pt>
  </dgm:ptLst>
  <dgm:cxnLst>
    <dgm:cxn modelId="{01660E03-2CE1-45AA-8F00-AE7F359CF48A}" type="presOf" srcId="{DEA27E5A-DADA-4873-92F4-3F594BBE4BEA}" destId="{20DAB5A6-182C-4481-96FB-AC78BB3E1C09}" srcOrd="0" destOrd="0" presId="urn:microsoft.com/office/officeart/2005/8/layout/hList1"/>
    <dgm:cxn modelId="{35CF9708-6D53-4280-96EE-12095A8A599C}" type="presOf" srcId="{F27E33A4-B134-49B7-BD6F-7380BB20C469}" destId="{37FB3FB5-692A-434D-B527-3960599D9A29}" srcOrd="0" destOrd="0" presId="urn:microsoft.com/office/officeart/2005/8/layout/hList1"/>
    <dgm:cxn modelId="{1E33020F-6181-4A8F-85DE-EE9A386B278B}" type="presOf" srcId="{160BABD7-B70B-4CFF-9B31-BB2685ED5E8A}" destId="{6EC2629F-8BE5-4CD2-A2EA-89F015668F2F}" srcOrd="0" destOrd="1" presId="urn:microsoft.com/office/officeart/2005/8/layout/hList1"/>
    <dgm:cxn modelId="{941E1D0F-84B7-4F79-B8AC-69F5C0470C05}" srcId="{9CC39123-608C-4457-96FC-390491D831A0}" destId="{160BABD7-B70B-4CFF-9B31-BB2685ED5E8A}" srcOrd="1" destOrd="0" parTransId="{C161EEB4-D825-44CD-BA21-6F820FC64E35}" sibTransId="{A2735551-169C-411A-997A-CCFA90F195FF}"/>
    <dgm:cxn modelId="{ADE5A126-A05D-4FCB-872C-61C9A4EE7A41}" type="presOf" srcId="{CB8B5331-6FEF-4604-A3D1-976CC371FCED}" destId="{5D9F7EEA-EF8F-43EF-9A7F-D3489083FDFA}" srcOrd="0" destOrd="0" presId="urn:microsoft.com/office/officeart/2005/8/layout/hList1"/>
    <dgm:cxn modelId="{4328C42B-4DDD-42D3-856E-8AAB07132C9C}" srcId="{DEA27E5A-DADA-4873-92F4-3F594BBE4BEA}" destId="{F27E33A4-B134-49B7-BD6F-7380BB20C469}" srcOrd="0" destOrd="0" parTransId="{354FA6C3-B9CA-40EB-BC2B-1013FCFBA632}" sibTransId="{AA608467-F0E6-4640-A10D-3088C21962B4}"/>
    <dgm:cxn modelId="{1174AE64-4AD0-4687-A0B8-BF8A503EF093}" type="presOf" srcId="{622FC092-09B9-4373-B362-8DD7B47C2C72}" destId="{B061ECBA-3C38-480E-8D2B-D877950DAD0C}" srcOrd="0" destOrd="1" presId="urn:microsoft.com/office/officeart/2005/8/layout/hList1"/>
    <dgm:cxn modelId="{9AE9654E-4E0C-4619-AA23-3DC1413949DB}" srcId="{CB8B5331-6FEF-4604-A3D1-976CC371FCED}" destId="{9CC39123-608C-4457-96FC-390491D831A0}" srcOrd="0" destOrd="0" parTransId="{2A2B4C85-CF8A-48B3-AA14-650684A996ED}" sibTransId="{C49C21E1-B7E5-494E-99B1-F93D96532AF1}"/>
    <dgm:cxn modelId="{36420658-A29D-42B6-9CA9-9356A18B0794}" type="presOf" srcId="{62EF5FB4-6707-46B7-9514-9F76C3B16229}" destId="{6846414C-7078-4FD6-AAB2-E6BD541113DD}" srcOrd="0" destOrd="0" presId="urn:microsoft.com/office/officeart/2005/8/layout/hList1"/>
    <dgm:cxn modelId="{14EF0080-97CD-4E3B-A697-98DD7F5AFDA5}" srcId="{62EF5FB4-6707-46B7-9514-9F76C3B16229}" destId="{A58CD864-57D3-4B37-B67F-5671108381CB}" srcOrd="0" destOrd="0" parTransId="{31C06A68-B87B-4141-B14C-AB6CDE8F307D}" sibTransId="{AD332BF1-75CA-43FF-A483-55FAF37EB95E}"/>
    <dgm:cxn modelId="{44596280-2F53-42DC-99EF-F0AD59B63BD4}" srcId="{CB8B5331-6FEF-4604-A3D1-976CC371FCED}" destId="{62EF5FB4-6707-46B7-9514-9F76C3B16229}" srcOrd="1" destOrd="0" parTransId="{DD64C4E2-91AA-4120-AC25-4D00DDED77BB}" sibTransId="{C9039F85-DD3A-4A1F-90CD-6820BD928482}"/>
    <dgm:cxn modelId="{67E6D581-08EB-4911-82A1-64D85B5BEBCE}" srcId="{62EF5FB4-6707-46B7-9514-9F76C3B16229}" destId="{622FC092-09B9-4373-B362-8DD7B47C2C72}" srcOrd="1" destOrd="0" parTransId="{2B7DD7E5-E874-4936-BFCF-EB774AF81179}" sibTransId="{38DD5D5E-70BC-4FBA-8AAD-130C08C61643}"/>
    <dgm:cxn modelId="{E6CA4E83-B355-4A5E-868C-24C4D8E2F31A}" type="presOf" srcId="{470CCBD6-401D-41DA-8DF5-82351C388A05}" destId="{B061ECBA-3C38-480E-8D2B-D877950DAD0C}" srcOrd="0" destOrd="2" presId="urn:microsoft.com/office/officeart/2005/8/layout/hList1"/>
    <dgm:cxn modelId="{E1DFAA8D-E06A-4A20-BC96-8DBA21791FF3}" srcId="{CB8B5331-6FEF-4604-A3D1-976CC371FCED}" destId="{DEA27E5A-DADA-4873-92F4-3F594BBE4BEA}" srcOrd="2" destOrd="0" parTransId="{6F97E5AD-33DD-434D-802A-FA17C187EDAB}" sibTransId="{BB773406-8829-441C-A957-0E9C2DB7E779}"/>
    <dgm:cxn modelId="{D8365EA4-BF25-49FD-8388-B0ABFEB7DC61}" srcId="{62EF5FB4-6707-46B7-9514-9F76C3B16229}" destId="{470CCBD6-401D-41DA-8DF5-82351C388A05}" srcOrd="2" destOrd="0" parTransId="{5434069A-CFB0-4F06-9C65-7FC98D39D0D9}" sibTransId="{1B1CB3CE-71F0-4717-A3B6-3BF0F1C70817}"/>
    <dgm:cxn modelId="{F075F1B3-0D7F-46F1-9080-5459EB480D34}" type="presOf" srcId="{9CC39123-608C-4457-96FC-390491D831A0}" destId="{0BDE53F1-196D-4DE6-8143-63B984162277}" srcOrd="0" destOrd="0" presId="urn:microsoft.com/office/officeart/2005/8/layout/hList1"/>
    <dgm:cxn modelId="{6C1DEEC1-3914-4E1D-B2FC-3896213B5D96}" type="presOf" srcId="{45E40AE3-F4D4-4A1F-8AC3-B3D79904689F}" destId="{6EC2629F-8BE5-4CD2-A2EA-89F015668F2F}" srcOrd="0" destOrd="0" presId="urn:microsoft.com/office/officeart/2005/8/layout/hList1"/>
    <dgm:cxn modelId="{4DF146C3-320F-4798-A722-BFBF1B211E30}" srcId="{9CC39123-608C-4457-96FC-390491D831A0}" destId="{45E40AE3-F4D4-4A1F-8AC3-B3D79904689F}" srcOrd="0" destOrd="0" parTransId="{C1E7AE21-7DFE-43A6-8579-E39BB7F1E38F}" sibTransId="{D410D06B-AA38-4AD5-A541-9B1C7837D4FC}"/>
    <dgm:cxn modelId="{31D873DF-736D-4CAB-B120-E22F9C733A2D}" type="presOf" srcId="{A58CD864-57D3-4B37-B67F-5671108381CB}" destId="{B061ECBA-3C38-480E-8D2B-D877950DAD0C}" srcOrd="0" destOrd="0" presId="urn:microsoft.com/office/officeart/2005/8/layout/hList1"/>
    <dgm:cxn modelId="{7ADABA77-3E47-48C4-8A57-1A798A5610E3}" type="presParOf" srcId="{5D9F7EEA-EF8F-43EF-9A7F-D3489083FDFA}" destId="{530B0A40-4214-499F-9A05-701EDF7D91CC}" srcOrd="0" destOrd="0" presId="urn:microsoft.com/office/officeart/2005/8/layout/hList1"/>
    <dgm:cxn modelId="{C6A41978-D8B2-4A3E-B266-B97D4AFBB547}" type="presParOf" srcId="{530B0A40-4214-499F-9A05-701EDF7D91CC}" destId="{0BDE53F1-196D-4DE6-8143-63B984162277}" srcOrd="0" destOrd="0" presId="urn:microsoft.com/office/officeart/2005/8/layout/hList1"/>
    <dgm:cxn modelId="{8ED341B0-09ED-4AF7-8CB9-310F6148305A}" type="presParOf" srcId="{530B0A40-4214-499F-9A05-701EDF7D91CC}" destId="{6EC2629F-8BE5-4CD2-A2EA-89F015668F2F}" srcOrd="1" destOrd="0" presId="urn:microsoft.com/office/officeart/2005/8/layout/hList1"/>
    <dgm:cxn modelId="{B0A37186-15B8-41B7-A048-151793948F1E}" type="presParOf" srcId="{5D9F7EEA-EF8F-43EF-9A7F-D3489083FDFA}" destId="{7CD2CD79-F098-498E-95CC-F2F54CAFD9F3}" srcOrd="1" destOrd="0" presId="urn:microsoft.com/office/officeart/2005/8/layout/hList1"/>
    <dgm:cxn modelId="{916A1AE3-8FDE-4489-B794-6B36077BAF00}" type="presParOf" srcId="{5D9F7EEA-EF8F-43EF-9A7F-D3489083FDFA}" destId="{561E8D73-00E9-42E5-A6C4-FCB39CBF6FE4}" srcOrd="2" destOrd="0" presId="urn:microsoft.com/office/officeart/2005/8/layout/hList1"/>
    <dgm:cxn modelId="{5A9E6033-A4C8-4715-8F89-9FF68C029E6C}" type="presParOf" srcId="{561E8D73-00E9-42E5-A6C4-FCB39CBF6FE4}" destId="{6846414C-7078-4FD6-AAB2-E6BD541113DD}" srcOrd="0" destOrd="0" presId="urn:microsoft.com/office/officeart/2005/8/layout/hList1"/>
    <dgm:cxn modelId="{91679883-B706-47FA-AF71-76A21B68BE54}" type="presParOf" srcId="{561E8D73-00E9-42E5-A6C4-FCB39CBF6FE4}" destId="{B061ECBA-3C38-480E-8D2B-D877950DAD0C}" srcOrd="1" destOrd="0" presId="urn:microsoft.com/office/officeart/2005/8/layout/hList1"/>
    <dgm:cxn modelId="{819294C1-0108-4878-AB4C-501EF5D66201}" type="presParOf" srcId="{5D9F7EEA-EF8F-43EF-9A7F-D3489083FDFA}" destId="{E04CB85B-9EB4-478E-9A36-C04A36036C41}" srcOrd="3" destOrd="0" presId="urn:microsoft.com/office/officeart/2005/8/layout/hList1"/>
    <dgm:cxn modelId="{BCAA8EA1-585A-493D-A017-44AC31F34ED0}" type="presParOf" srcId="{5D9F7EEA-EF8F-43EF-9A7F-D3489083FDFA}" destId="{39088080-A30D-4F49-ACED-D1242B5BBD4C}" srcOrd="4" destOrd="0" presId="urn:microsoft.com/office/officeart/2005/8/layout/hList1"/>
    <dgm:cxn modelId="{2CF9A1AB-1AA1-43C0-BCCA-05FAAE97A920}" type="presParOf" srcId="{39088080-A30D-4F49-ACED-D1242B5BBD4C}" destId="{20DAB5A6-182C-4481-96FB-AC78BB3E1C09}" srcOrd="0" destOrd="0" presId="urn:microsoft.com/office/officeart/2005/8/layout/hList1"/>
    <dgm:cxn modelId="{584CD43B-9339-4DF8-B62F-BF425D8DBAFA}" type="presParOf" srcId="{39088080-A30D-4F49-ACED-D1242B5BBD4C}" destId="{37FB3FB5-692A-434D-B527-3960599D9A2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2DD852E-6A98-4A66-8102-3DFF53D2CCE7}"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D7E8326E-8BC8-49A6-AF95-D24813172E16}">
      <dgm:prSet custT="1"/>
      <dgm:spPr/>
      <dgm:t>
        <a:bodyPr/>
        <a:lstStyle/>
        <a:p>
          <a:pPr marL="0" lvl="0" indent="0" algn="ctr" defTabSz="889000">
            <a:lnSpc>
              <a:spcPct val="90000"/>
            </a:lnSpc>
            <a:spcBef>
              <a:spcPct val="0"/>
            </a:spcBef>
            <a:spcAft>
              <a:spcPct val="35000"/>
            </a:spcAft>
            <a:buNone/>
          </a:pPr>
          <a:r>
            <a:rPr lang="en-US" sz="2000" b="1" u="sng" kern="1200" dirty="0">
              <a:solidFill>
                <a:schemeClr val="bg1"/>
              </a:solidFill>
              <a:latin typeface="+mn-lt"/>
              <a:ea typeface="+mn-ea"/>
              <a:cs typeface="+mn-cs"/>
            </a:rPr>
            <a:t>BRAMPTON</a:t>
          </a:r>
        </a:p>
      </dgm:t>
    </dgm:pt>
    <dgm:pt modelId="{A6ADC1A6-1DED-42E3-A626-7F7B536CA992}" type="parTrans" cxnId="{25C4793A-38C3-464C-8AC3-CF6345A31887}">
      <dgm:prSet/>
      <dgm:spPr/>
      <dgm:t>
        <a:bodyPr/>
        <a:lstStyle/>
        <a:p>
          <a:pPr algn="l"/>
          <a:endParaRPr lang="en-US"/>
        </a:p>
      </dgm:t>
    </dgm:pt>
    <dgm:pt modelId="{A807893E-E7F3-4E4A-A147-B52E461EB090}" type="sibTrans" cxnId="{25C4793A-38C3-464C-8AC3-CF6345A31887}">
      <dgm:prSet/>
      <dgm:spPr/>
      <dgm:t>
        <a:bodyPr/>
        <a:lstStyle/>
        <a:p>
          <a:pPr algn="l"/>
          <a:endParaRPr lang="en-US"/>
        </a:p>
      </dgm:t>
    </dgm:pt>
    <dgm:pt modelId="{56807034-46D6-4BA4-A6FC-21ABDBAB6F53}">
      <dgm:prSet custT="1"/>
      <dgm:spPr/>
      <dgm:t>
        <a:bodyPr/>
        <a:lstStyle/>
        <a:p>
          <a:pPr algn="ctr"/>
          <a:r>
            <a:rPr lang="en-US" sz="2000" b="1" u="sng" kern="1200" dirty="0">
              <a:solidFill>
                <a:schemeClr val="bg1"/>
              </a:solidFill>
              <a:latin typeface="+mn-lt"/>
              <a:ea typeface="+mn-ea"/>
              <a:cs typeface="+mn-cs"/>
            </a:rPr>
            <a:t>CENTRAL ETOBICOKE</a:t>
          </a:r>
        </a:p>
      </dgm:t>
    </dgm:pt>
    <dgm:pt modelId="{DE557075-0F7F-43D9-8C92-54FE320CACCD}" type="parTrans" cxnId="{D11A5480-BE85-4AE8-9885-C794C4880D97}">
      <dgm:prSet/>
      <dgm:spPr/>
      <dgm:t>
        <a:bodyPr/>
        <a:lstStyle/>
        <a:p>
          <a:pPr algn="l"/>
          <a:endParaRPr lang="en-US"/>
        </a:p>
      </dgm:t>
    </dgm:pt>
    <dgm:pt modelId="{0921AC37-7D72-4433-9725-0330E7E3715C}" type="sibTrans" cxnId="{D11A5480-BE85-4AE8-9885-C794C4880D97}">
      <dgm:prSet/>
      <dgm:spPr/>
      <dgm:t>
        <a:bodyPr/>
        <a:lstStyle/>
        <a:p>
          <a:pPr algn="l"/>
          <a:endParaRPr lang="en-US"/>
        </a:p>
      </dgm:t>
    </dgm:pt>
    <dgm:pt modelId="{6BD00777-0BB8-4AA6-8514-692BFE6F81FA}">
      <dgm:prSet custT="1"/>
      <dgm:spPr/>
      <dgm:t>
        <a:bodyPr/>
        <a:lstStyle/>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555 </a:t>
          </a:r>
          <a:r>
            <a:rPr lang="en-US" sz="1500" kern="1200" dirty="0" err="1">
              <a:solidFill>
                <a:prstClr val="black">
                  <a:hueOff val="0"/>
                  <a:satOff val="0"/>
                  <a:lumOff val="0"/>
                  <a:alphaOff val="0"/>
                </a:prstClr>
              </a:solidFill>
              <a:latin typeface="+mn-lt"/>
              <a:ea typeface="+mn-ea"/>
              <a:cs typeface="+mn-cs"/>
            </a:rPr>
            <a:t>Burnhamthorpe</a:t>
          </a:r>
          <a:r>
            <a:rPr lang="en-US" sz="1500" kern="1200" dirty="0">
              <a:solidFill>
                <a:prstClr val="black">
                  <a:hueOff val="0"/>
                  <a:satOff val="0"/>
                  <a:lumOff val="0"/>
                  <a:alphaOff val="0"/>
                </a:prstClr>
              </a:solidFill>
              <a:latin typeface="+mn-lt"/>
              <a:ea typeface="+mn-ea"/>
              <a:cs typeface="+mn-cs"/>
            </a:rPr>
            <a:t> Rd., Suite 500, Etobicoke, </a:t>
          </a:r>
          <a:r>
            <a:rPr lang="en-US" sz="1500" b="0" i="0" kern="1200" dirty="0"/>
            <a:t>M9C 2Y3</a:t>
          </a:r>
          <a:endParaRPr lang="en-US" sz="1500" kern="1200" dirty="0">
            <a:solidFill>
              <a:prstClr val="black">
                <a:hueOff val="0"/>
                <a:satOff val="0"/>
                <a:lumOff val="0"/>
                <a:alphaOff val="0"/>
              </a:prstClr>
            </a:solidFill>
            <a:latin typeface="+mn-lt"/>
            <a:ea typeface="+mn-ea"/>
            <a:cs typeface="+mn-cs"/>
          </a:endParaRPr>
        </a:p>
      </dgm:t>
    </dgm:pt>
    <dgm:pt modelId="{903EF952-DE9A-4FCF-A566-14492D48E0A0}" type="parTrans" cxnId="{6F086DB6-55B6-448A-B41C-F63A0CB8124E}">
      <dgm:prSet/>
      <dgm:spPr/>
      <dgm:t>
        <a:bodyPr/>
        <a:lstStyle/>
        <a:p>
          <a:pPr algn="l"/>
          <a:endParaRPr lang="en-US"/>
        </a:p>
      </dgm:t>
    </dgm:pt>
    <dgm:pt modelId="{7FA5AEC1-FAE5-4312-9B42-397F59DFB8C6}" type="sibTrans" cxnId="{6F086DB6-55B6-448A-B41C-F63A0CB8124E}">
      <dgm:prSet/>
      <dgm:spPr/>
      <dgm:t>
        <a:bodyPr/>
        <a:lstStyle/>
        <a:p>
          <a:pPr algn="l"/>
          <a:endParaRPr lang="en-US"/>
        </a:p>
      </dgm:t>
    </dgm:pt>
    <dgm:pt modelId="{63EA6A0A-9F1F-4173-8DEF-506BF6898470}">
      <dgm:prSet custT="1"/>
      <dgm:spPr/>
      <dgm:t>
        <a:bodyPr/>
        <a:lstStyle/>
        <a:p>
          <a:pPr marL="0" lvl="0" indent="0" algn="ctr" defTabSz="889000">
            <a:lnSpc>
              <a:spcPct val="90000"/>
            </a:lnSpc>
            <a:spcBef>
              <a:spcPct val="0"/>
            </a:spcBef>
            <a:spcAft>
              <a:spcPct val="35000"/>
            </a:spcAft>
            <a:buNone/>
          </a:pPr>
          <a:r>
            <a:rPr lang="en-US" sz="2000" b="1" u="sng" kern="1200" dirty="0">
              <a:solidFill>
                <a:schemeClr val="bg1"/>
              </a:solidFill>
              <a:latin typeface="+mn-lt"/>
              <a:ea typeface="+mn-ea"/>
              <a:cs typeface="+mn-cs"/>
            </a:rPr>
            <a:t>JANE and WILSON</a:t>
          </a:r>
        </a:p>
      </dgm:t>
    </dgm:pt>
    <dgm:pt modelId="{8AA3D620-034D-4F33-BC98-F1F5F67E1655}" type="parTrans" cxnId="{0FB170C9-D354-433B-8471-C5B96ABC1BE5}">
      <dgm:prSet/>
      <dgm:spPr/>
      <dgm:t>
        <a:bodyPr/>
        <a:lstStyle/>
        <a:p>
          <a:pPr algn="l"/>
          <a:endParaRPr lang="en-US"/>
        </a:p>
      </dgm:t>
    </dgm:pt>
    <dgm:pt modelId="{13C96FB8-A8B2-45FC-81B4-966A3F2391FC}" type="sibTrans" cxnId="{0FB170C9-D354-433B-8471-C5B96ABC1BE5}">
      <dgm:prSet/>
      <dgm:spPr/>
      <dgm:t>
        <a:bodyPr/>
        <a:lstStyle/>
        <a:p>
          <a:pPr algn="l"/>
          <a:endParaRPr lang="en-US"/>
        </a:p>
      </dgm:t>
    </dgm:pt>
    <dgm:pt modelId="{86992FFF-86EC-47BE-9D78-B3C6EC7F6B3B}">
      <dgm:prSet custT="1"/>
      <dgm:spPr/>
      <dgm:t>
        <a:bodyPr/>
        <a:lstStyle/>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1700 Wilson Ave., N2 North York Sheridan Mall Toronto, </a:t>
          </a:r>
          <a:r>
            <a:rPr lang="en-US" sz="1500" b="0" i="0" kern="1200" dirty="0"/>
            <a:t>M3L 1B2</a:t>
          </a:r>
          <a:endParaRPr lang="en-US" sz="1500" kern="1200" dirty="0">
            <a:solidFill>
              <a:prstClr val="black">
                <a:hueOff val="0"/>
                <a:satOff val="0"/>
                <a:lumOff val="0"/>
                <a:alphaOff val="0"/>
              </a:prstClr>
            </a:solidFill>
            <a:latin typeface="+mn-lt"/>
            <a:ea typeface="+mn-ea"/>
            <a:cs typeface="+mn-cs"/>
          </a:endParaRPr>
        </a:p>
      </dgm:t>
    </dgm:pt>
    <dgm:pt modelId="{59D2A451-79CE-4677-811B-3B2BB9F16260}" type="parTrans" cxnId="{ED38A8F6-82DA-473F-939A-FB80B35686D5}">
      <dgm:prSet/>
      <dgm:spPr/>
      <dgm:t>
        <a:bodyPr/>
        <a:lstStyle/>
        <a:p>
          <a:pPr algn="l"/>
          <a:endParaRPr lang="en-US"/>
        </a:p>
      </dgm:t>
    </dgm:pt>
    <dgm:pt modelId="{7B5B33C5-7634-4431-B7CE-67EEE0DD9CB4}" type="sibTrans" cxnId="{ED38A8F6-82DA-473F-939A-FB80B35686D5}">
      <dgm:prSet/>
      <dgm:spPr/>
      <dgm:t>
        <a:bodyPr/>
        <a:lstStyle/>
        <a:p>
          <a:pPr algn="l"/>
          <a:endParaRPr lang="en-US"/>
        </a:p>
      </dgm:t>
    </dgm:pt>
    <dgm:pt modelId="{E6D56DE3-8D27-4136-B4B1-A70CBA4A5031}">
      <dgm:prSet custT="1"/>
      <dgm:spPr/>
      <dgm:t>
        <a:bodyPr/>
        <a:lstStyle/>
        <a:p>
          <a:pPr marL="0" lvl="0" indent="0" algn="ctr" defTabSz="889000">
            <a:lnSpc>
              <a:spcPct val="90000"/>
            </a:lnSpc>
            <a:spcBef>
              <a:spcPct val="0"/>
            </a:spcBef>
            <a:spcAft>
              <a:spcPct val="35000"/>
            </a:spcAft>
            <a:buNone/>
          </a:pPr>
          <a:r>
            <a:rPr lang="en-US" sz="2000" b="1" u="sng" kern="1200" dirty="0">
              <a:solidFill>
                <a:schemeClr val="bg1"/>
              </a:solidFill>
              <a:latin typeface="+mn-lt"/>
              <a:ea typeface="+mn-ea"/>
              <a:cs typeface="+mn-cs"/>
            </a:rPr>
            <a:t>NORTH ETOBICOKE</a:t>
          </a:r>
        </a:p>
      </dgm:t>
    </dgm:pt>
    <dgm:pt modelId="{37E64AA8-F609-4DE6-852F-ED27940D79F9}" type="parTrans" cxnId="{13213501-3671-47C7-B24E-DF4A3BBB0297}">
      <dgm:prSet/>
      <dgm:spPr/>
      <dgm:t>
        <a:bodyPr/>
        <a:lstStyle/>
        <a:p>
          <a:pPr algn="l"/>
          <a:endParaRPr lang="en-US"/>
        </a:p>
      </dgm:t>
    </dgm:pt>
    <dgm:pt modelId="{CD401563-E8FF-4438-8EA6-BC39BBD696AE}" type="sibTrans" cxnId="{13213501-3671-47C7-B24E-DF4A3BBB0297}">
      <dgm:prSet/>
      <dgm:spPr/>
      <dgm:t>
        <a:bodyPr/>
        <a:lstStyle/>
        <a:p>
          <a:pPr algn="l"/>
          <a:endParaRPr lang="en-US"/>
        </a:p>
      </dgm:t>
    </dgm:pt>
    <dgm:pt modelId="{6E13C9E2-30BA-45DF-8CBE-A020B014A98E}">
      <dgm:prSet custT="1"/>
      <dgm:spPr/>
      <dgm:t>
        <a:bodyPr/>
        <a:lstStyle/>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1620 Albion Rd, 2</a:t>
          </a:r>
          <a:r>
            <a:rPr lang="en-US" sz="1500" kern="1200" baseline="30000" dirty="0">
              <a:solidFill>
                <a:prstClr val="black">
                  <a:hueOff val="0"/>
                  <a:satOff val="0"/>
                  <a:lumOff val="0"/>
                  <a:alphaOff val="0"/>
                </a:prstClr>
              </a:solidFill>
              <a:latin typeface="+mn-lt"/>
              <a:ea typeface="+mn-ea"/>
              <a:cs typeface="+mn-cs"/>
            </a:rPr>
            <a:t>nd </a:t>
          </a:r>
          <a:r>
            <a:rPr lang="en-US" sz="1500" kern="1200" dirty="0">
              <a:solidFill>
                <a:prstClr val="black">
                  <a:hueOff val="0"/>
                  <a:satOff val="0"/>
                  <a:lumOff val="0"/>
                  <a:alphaOff val="0"/>
                </a:prstClr>
              </a:solidFill>
              <a:latin typeface="+mn-lt"/>
              <a:ea typeface="+mn-ea"/>
              <a:cs typeface="+mn-cs"/>
            </a:rPr>
            <a:t>floor Etobicoke,</a:t>
          </a:r>
        </a:p>
      </dgm:t>
    </dgm:pt>
    <dgm:pt modelId="{8CC8E035-9E77-45F9-9E8C-68215680E0B6}" type="parTrans" cxnId="{BDA74311-55B4-43BD-9A02-36C10C66FA7D}">
      <dgm:prSet/>
      <dgm:spPr/>
      <dgm:t>
        <a:bodyPr/>
        <a:lstStyle/>
        <a:p>
          <a:pPr algn="l"/>
          <a:endParaRPr lang="en-US"/>
        </a:p>
      </dgm:t>
    </dgm:pt>
    <dgm:pt modelId="{FA3CDDEE-2F46-4582-80C7-3E543D41EF7E}" type="sibTrans" cxnId="{BDA74311-55B4-43BD-9A02-36C10C66FA7D}">
      <dgm:prSet/>
      <dgm:spPr/>
      <dgm:t>
        <a:bodyPr/>
        <a:lstStyle/>
        <a:p>
          <a:pPr algn="l"/>
          <a:endParaRPr lang="en-US"/>
        </a:p>
      </dgm:t>
    </dgm:pt>
    <dgm:pt modelId="{A0A127A7-3C85-4817-8AA2-994BF2AA10D6}">
      <dgm:prSet custT="1"/>
      <dgm:spPr/>
      <dgm:t>
        <a:bodyPr/>
        <a:lstStyle/>
        <a:p>
          <a:pPr marL="0" lvl="0" indent="0" algn="ctr" defTabSz="889000">
            <a:lnSpc>
              <a:spcPct val="90000"/>
            </a:lnSpc>
            <a:spcBef>
              <a:spcPct val="0"/>
            </a:spcBef>
            <a:spcAft>
              <a:spcPct val="35000"/>
            </a:spcAft>
            <a:buNone/>
          </a:pPr>
          <a:r>
            <a:rPr lang="en-US" sz="2000" b="1" u="sng" kern="1200" dirty="0">
              <a:solidFill>
                <a:schemeClr val="bg1"/>
              </a:solidFill>
              <a:latin typeface="+mn-lt"/>
              <a:ea typeface="+mn-ea"/>
              <a:cs typeface="+mn-cs"/>
            </a:rPr>
            <a:t>ST. CLAIR WEST</a:t>
          </a:r>
        </a:p>
      </dgm:t>
    </dgm:pt>
    <dgm:pt modelId="{197BE55C-AE32-4F7D-BECE-01A0757CB9DE}" type="parTrans" cxnId="{88079A5B-611F-47AB-881D-8D1F84EA85EA}">
      <dgm:prSet/>
      <dgm:spPr/>
      <dgm:t>
        <a:bodyPr/>
        <a:lstStyle/>
        <a:p>
          <a:pPr algn="l"/>
          <a:endParaRPr lang="en-US"/>
        </a:p>
      </dgm:t>
    </dgm:pt>
    <dgm:pt modelId="{4CD7659E-D594-488A-8825-0925CF0BB9D3}" type="sibTrans" cxnId="{88079A5B-611F-47AB-881D-8D1F84EA85EA}">
      <dgm:prSet/>
      <dgm:spPr/>
      <dgm:t>
        <a:bodyPr/>
        <a:lstStyle/>
        <a:p>
          <a:pPr algn="l"/>
          <a:endParaRPr lang="en-US"/>
        </a:p>
      </dgm:t>
    </dgm:pt>
    <dgm:pt modelId="{FFF03302-A65E-40D9-AB44-A62422CE29DB}">
      <dgm:prSet custT="1"/>
      <dgm:spPr/>
      <dgm:t>
        <a:bodyPr/>
        <a:lstStyle/>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1345 St. Clair Ave. W.,</a:t>
          </a:r>
        </a:p>
      </dgm:t>
    </dgm:pt>
    <dgm:pt modelId="{E3909C8B-BE25-481B-AAC4-909400E94E83}" type="parTrans" cxnId="{EC29A9CB-A18A-474B-B425-508FC016D8D2}">
      <dgm:prSet/>
      <dgm:spPr/>
      <dgm:t>
        <a:bodyPr/>
        <a:lstStyle/>
        <a:p>
          <a:pPr algn="l"/>
          <a:endParaRPr lang="en-US"/>
        </a:p>
      </dgm:t>
    </dgm:pt>
    <dgm:pt modelId="{22476D2E-3490-47E0-8BA2-B42196DC4D1A}" type="sibTrans" cxnId="{EC29A9CB-A18A-474B-B425-508FC016D8D2}">
      <dgm:prSet/>
      <dgm:spPr/>
      <dgm:t>
        <a:bodyPr/>
        <a:lstStyle/>
        <a:p>
          <a:pPr algn="l"/>
          <a:endParaRPr lang="en-US"/>
        </a:p>
      </dgm:t>
    </dgm:pt>
    <dgm:pt modelId="{CE460B7F-F41C-45C4-B813-2979C245153C}">
      <dgm:prSet custT="1"/>
      <dgm:spPr/>
      <dgm:t>
        <a:bodyPr/>
        <a:lstStyle/>
        <a:p>
          <a:pPr marL="0" lvl="1" indent="0" algn="l" defTabSz="711200">
            <a:lnSpc>
              <a:spcPct val="100000"/>
            </a:lnSpc>
            <a:spcBef>
              <a:spcPct val="0"/>
            </a:spcBef>
            <a:spcAft>
              <a:spcPts val="0"/>
            </a:spcAft>
            <a:buFontTx/>
            <a:buNone/>
          </a:pPr>
          <a:r>
            <a:rPr lang="en-US" sz="1500" kern="1200" dirty="0">
              <a:latin typeface="+mn-lt"/>
            </a:rPr>
            <a:t>1 Bartley Bull Parkway, 2</a:t>
          </a:r>
          <a:r>
            <a:rPr lang="en-US" sz="1500" kern="1200" baseline="30000" dirty="0">
              <a:latin typeface="+mn-lt"/>
            </a:rPr>
            <a:t>nd</a:t>
          </a:r>
          <a:r>
            <a:rPr lang="en-US" sz="1500" kern="1200" dirty="0">
              <a:latin typeface="+mn-lt"/>
            </a:rPr>
            <a:t> Floor, Suite 12 Brampton, </a:t>
          </a:r>
          <a:r>
            <a:rPr lang="en-US" sz="1500" b="0" i="0" kern="1200" dirty="0"/>
            <a:t>L6W 3T7</a:t>
          </a:r>
          <a:endParaRPr lang="en-US" sz="1500" kern="1200" dirty="0">
            <a:solidFill>
              <a:srgbClr val="000000">
                <a:hueOff val="0"/>
                <a:satOff val="0"/>
                <a:lumOff val="0"/>
                <a:alphaOff val="0"/>
              </a:srgbClr>
            </a:solidFill>
            <a:latin typeface="+mn-lt"/>
            <a:ea typeface="+mn-ea"/>
            <a:cs typeface="+mn-cs"/>
          </a:endParaRPr>
        </a:p>
      </dgm:t>
    </dgm:pt>
    <dgm:pt modelId="{598325A1-AA12-41EA-BAF8-56EEF6B43EAA}" type="sibTrans" cxnId="{1FE9680E-3CCC-4763-9957-6C7D8927D41C}">
      <dgm:prSet/>
      <dgm:spPr/>
      <dgm:t>
        <a:bodyPr/>
        <a:lstStyle/>
        <a:p>
          <a:pPr algn="l"/>
          <a:endParaRPr lang="en-US"/>
        </a:p>
      </dgm:t>
    </dgm:pt>
    <dgm:pt modelId="{8E4EAC1C-1BDC-4218-A0E2-BCCA8597CD3E}" type="parTrans" cxnId="{1FE9680E-3CCC-4763-9957-6C7D8927D41C}">
      <dgm:prSet/>
      <dgm:spPr/>
      <dgm:t>
        <a:bodyPr/>
        <a:lstStyle/>
        <a:p>
          <a:pPr algn="l"/>
          <a:endParaRPr lang="en-US"/>
        </a:p>
      </dgm:t>
    </dgm:pt>
    <dgm:pt modelId="{8C392D56-B773-44F5-BEC0-C8628E693C93}">
      <dgm:prSet custT="1"/>
      <dgm:spPr/>
      <dgm:t>
        <a:bodyPr/>
        <a:lstStyle/>
        <a:p>
          <a:pPr marL="0" lvl="1" indent="0" algn="l" defTabSz="711200">
            <a:lnSpc>
              <a:spcPct val="100000"/>
            </a:lnSpc>
            <a:spcBef>
              <a:spcPct val="0"/>
            </a:spcBef>
            <a:spcAft>
              <a:spcPts val="0"/>
            </a:spcAft>
            <a:buFontTx/>
            <a:buNone/>
          </a:pPr>
          <a:r>
            <a:rPr lang="en-US" sz="1500" b="1" kern="1200" dirty="0">
              <a:latin typeface="+mn-lt"/>
            </a:rPr>
            <a:t>(905) 455-4073</a:t>
          </a:r>
          <a:endParaRPr lang="en-US" sz="1500" kern="1200" dirty="0">
            <a:solidFill>
              <a:srgbClr val="000000">
                <a:hueOff val="0"/>
                <a:satOff val="0"/>
                <a:lumOff val="0"/>
                <a:alphaOff val="0"/>
              </a:srgbClr>
            </a:solidFill>
            <a:latin typeface="+mn-lt"/>
            <a:ea typeface="+mn-ea"/>
            <a:cs typeface="+mn-cs"/>
          </a:endParaRPr>
        </a:p>
      </dgm:t>
    </dgm:pt>
    <dgm:pt modelId="{470F9965-5A95-49B4-AFD0-8F04268DE3F2}" type="parTrans" cxnId="{7A4DDD04-AF0D-4AF9-AD91-748955437556}">
      <dgm:prSet/>
      <dgm:spPr/>
      <dgm:t>
        <a:bodyPr/>
        <a:lstStyle/>
        <a:p>
          <a:pPr algn="l"/>
          <a:endParaRPr lang="en-US"/>
        </a:p>
      </dgm:t>
    </dgm:pt>
    <dgm:pt modelId="{052A13F0-6F59-4256-B871-AA009B645DDE}" type="sibTrans" cxnId="{7A4DDD04-AF0D-4AF9-AD91-748955437556}">
      <dgm:prSet/>
      <dgm:spPr/>
      <dgm:t>
        <a:bodyPr/>
        <a:lstStyle/>
        <a:p>
          <a:pPr algn="l"/>
          <a:endParaRPr lang="en-US"/>
        </a:p>
      </dgm:t>
    </dgm:pt>
    <dgm:pt modelId="{E1447A5B-A048-4D7D-98F2-BA09AA52F2D1}">
      <dgm:prSet custT="1"/>
      <dgm:spPr/>
      <dgm:t>
        <a:bodyPr/>
        <a:lstStyle/>
        <a:p>
          <a:pPr marL="0" lvl="1" indent="0" algn="l" defTabSz="711200">
            <a:lnSpc>
              <a:spcPct val="100000"/>
            </a:lnSpc>
            <a:spcBef>
              <a:spcPct val="0"/>
            </a:spcBef>
            <a:spcAft>
              <a:spcPts val="0"/>
            </a:spcAft>
            <a:buFontTx/>
            <a:buNone/>
          </a:pPr>
          <a:endParaRPr lang="en-US" sz="1500" kern="1200" dirty="0">
            <a:solidFill>
              <a:srgbClr val="000000">
                <a:hueOff val="0"/>
                <a:satOff val="0"/>
                <a:lumOff val="0"/>
                <a:alphaOff val="0"/>
              </a:srgbClr>
            </a:solidFill>
            <a:latin typeface="+mn-lt"/>
            <a:ea typeface="+mn-ea"/>
            <a:cs typeface="+mn-cs"/>
          </a:endParaRPr>
        </a:p>
      </dgm:t>
    </dgm:pt>
    <dgm:pt modelId="{C77DDB66-BBAC-466A-AC40-775D223337FD}" type="parTrans" cxnId="{913E90F2-2E16-47C8-B41C-A39FC57B50DF}">
      <dgm:prSet/>
      <dgm:spPr/>
      <dgm:t>
        <a:bodyPr/>
        <a:lstStyle/>
        <a:p>
          <a:pPr algn="l"/>
          <a:endParaRPr lang="en-US"/>
        </a:p>
      </dgm:t>
    </dgm:pt>
    <dgm:pt modelId="{91F84309-5341-46B2-BE64-3144225E313D}" type="sibTrans" cxnId="{913E90F2-2E16-47C8-B41C-A39FC57B50DF}">
      <dgm:prSet/>
      <dgm:spPr/>
      <dgm:t>
        <a:bodyPr/>
        <a:lstStyle/>
        <a:p>
          <a:pPr algn="l"/>
          <a:endParaRPr lang="en-US"/>
        </a:p>
      </dgm:t>
    </dgm:pt>
    <dgm:pt modelId="{12169330-0D96-4D18-887F-A36416FF028F}">
      <dgm:prSet custT="1"/>
      <dgm:spPr/>
      <dgm:t>
        <a:bodyPr/>
        <a:lstStyle/>
        <a:p>
          <a:pPr marL="0" lvl="1" indent="0" algn="l" defTabSz="711200">
            <a:lnSpc>
              <a:spcPct val="100000"/>
            </a:lnSpc>
            <a:spcBef>
              <a:spcPct val="0"/>
            </a:spcBef>
            <a:spcAft>
              <a:spcPts val="0"/>
            </a:spcAft>
            <a:buFontTx/>
            <a:buNone/>
          </a:pPr>
          <a:r>
            <a:rPr lang="en-US" sz="1500" b="1" kern="1200" dirty="0">
              <a:solidFill>
                <a:prstClr val="black">
                  <a:hueOff val="0"/>
                  <a:satOff val="0"/>
                  <a:lumOff val="0"/>
                  <a:alphaOff val="0"/>
                </a:prstClr>
              </a:solidFill>
              <a:latin typeface="+mn-lt"/>
              <a:ea typeface="+mn-ea"/>
              <a:cs typeface="+mn-cs"/>
            </a:rPr>
            <a:t>(416) 234-8942</a:t>
          </a:r>
          <a:endParaRPr lang="en-US" sz="1500" kern="1200" dirty="0">
            <a:solidFill>
              <a:prstClr val="black">
                <a:hueOff val="0"/>
                <a:satOff val="0"/>
                <a:lumOff val="0"/>
                <a:alphaOff val="0"/>
              </a:prstClr>
            </a:solidFill>
            <a:latin typeface="+mn-lt"/>
            <a:ea typeface="+mn-ea"/>
            <a:cs typeface="+mn-cs"/>
          </a:endParaRPr>
        </a:p>
      </dgm:t>
    </dgm:pt>
    <dgm:pt modelId="{2C1763D9-BD41-48CD-B224-570B24418A25}" type="parTrans" cxnId="{7813237A-924A-48AB-B717-633A7FB86C48}">
      <dgm:prSet/>
      <dgm:spPr/>
      <dgm:t>
        <a:bodyPr/>
        <a:lstStyle/>
        <a:p>
          <a:pPr algn="l"/>
          <a:endParaRPr lang="en-US"/>
        </a:p>
      </dgm:t>
    </dgm:pt>
    <dgm:pt modelId="{1CFFA0C2-8CAE-4FF6-972F-C036CEBBF7EA}" type="sibTrans" cxnId="{7813237A-924A-48AB-B717-633A7FB86C48}">
      <dgm:prSet/>
      <dgm:spPr/>
      <dgm:t>
        <a:bodyPr/>
        <a:lstStyle/>
        <a:p>
          <a:pPr algn="l"/>
          <a:endParaRPr lang="en-US"/>
        </a:p>
      </dgm:t>
    </dgm:pt>
    <dgm:pt modelId="{B976132E-4853-4FE3-A9D3-BA316FB483C6}">
      <dgm:prSet custT="1"/>
      <dgm:spPr/>
      <dgm:t>
        <a:bodyPr/>
        <a:lstStyle/>
        <a:p>
          <a:pPr marL="0" lvl="1" indent="0" algn="l" defTabSz="711200">
            <a:lnSpc>
              <a:spcPct val="100000"/>
            </a:lnSpc>
            <a:spcBef>
              <a:spcPct val="0"/>
            </a:spcBef>
            <a:spcAft>
              <a:spcPts val="0"/>
            </a:spcAft>
            <a:buFontTx/>
            <a:buNone/>
          </a:pPr>
          <a:endParaRPr lang="en-US" sz="1500" kern="1200" dirty="0">
            <a:solidFill>
              <a:prstClr val="black">
                <a:hueOff val="0"/>
                <a:satOff val="0"/>
                <a:lumOff val="0"/>
                <a:alphaOff val="0"/>
              </a:prstClr>
            </a:solidFill>
            <a:latin typeface="+mn-lt"/>
            <a:ea typeface="+mn-ea"/>
            <a:cs typeface="+mn-cs"/>
          </a:endParaRPr>
        </a:p>
      </dgm:t>
    </dgm:pt>
    <dgm:pt modelId="{5F85E9BC-0EDC-4FCA-8D17-2B61CB51C3AE}" type="parTrans" cxnId="{4D690F85-6E3F-4F95-B9C3-C6CD0CC9FB82}">
      <dgm:prSet/>
      <dgm:spPr/>
      <dgm:t>
        <a:bodyPr/>
        <a:lstStyle/>
        <a:p>
          <a:pPr algn="l"/>
          <a:endParaRPr lang="en-US"/>
        </a:p>
      </dgm:t>
    </dgm:pt>
    <dgm:pt modelId="{5B5A5693-812E-4220-A157-DA37DB52F8E5}" type="sibTrans" cxnId="{4D690F85-6E3F-4F95-B9C3-C6CD0CC9FB82}">
      <dgm:prSet/>
      <dgm:spPr/>
      <dgm:t>
        <a:bodyPr/>
        <a:lstStyle/>
        <a:p>
          <a:pPr algn="l"/>
          <a:endParaRPr lang="en-US"/>
        </a:p>
      </dgm:t>
    </dgm:pt>
    <dgm:pt modelId="{A2C40846-6A7E-427B-B990-0DE6400D0D98}">
      <dgm:prSet custT="1"/>
      <dgm:spPr/>
      <dgm:t>
        <a:bodyPr/>
        <a:lstStyle/>
        <a:p>
          <a:pPr marL="0" lvl="1" indent="0" algn="l" defTabSz="711200">
            <a:lnSpc>
              <a:spcPct val="100000"/>
            </a:lnSpc>
            <a:spcBef>
              <a:spcPct val="0"/>
            </a:spcBef>
            <a:spcAft>
              <a:spcPts val="0"/>
            </a:spcAft>
            <a:buFontTx/>
            <a:buNone/>
          </a:pPr>
          <a:endParaRPr lang="en-US" sz="1500" kern="1200" dirty="0">
            <a:solidFill>
              <a:prstClr val="black">
                <a:hueOff val="0"/>
                <a:satOff val="0"/>
                <a:lumOff val="0"/>
                <a:alphaOff val="0"/>
              </a:prstClr>
            </a:solidFill>
            <a:latin typeface="+mn-lt"/>
            <a:ea typeface="+mn-ea"/>
            <a:cs typeface="+mn-cs"/>
          </a:endParaRPr>
        </a:p>
      </dgm:t>
    </dgm:pt>
    <dgm:pt modelId="{9280DAF9-333F-41DA-99DC-EA594470F468}" type="parTrans" cxnId="{740972B3-6D81-43A7-BF32-FFA9EFC861DD}">
      <dgm:prSet/>
      <dgm:spPr/>
      <dgm:t>
        <a:bodyPr/>
        <a:lstStyle/>
        <a:p>
          <a:pPr algn="l"/>
          <a:endParaRPr lang="en-US"/>
        </a:p>
      </dgm:t>
    </dgm:pt>
    <dgm:pt modelId="{659EAAC5-EDDE-4AAE-9B12-AF0A3AD3F9C7}" type="sibTrans" cxnId="{740972B3-6D81-43A7-BF32-FFA9EFC861DD}">
      <dgm:prSet/>
      <dgm:spPr/>
      <dgm:t>
        <a:bodyPr/>
        <a:lstStyle/>
        <a:p>
          <a:pPr algn="l"/>
          <a:endParaRPr lang="en-US"/>
        </a:p>
      </dgm:t>
    </dgm:pt>
    <dgm:pt modelId="{65D79D39-3D83-4F75-8801-8DDDDBA77AB3}">
      <dgm:prSet custT="1"/>
      <dgm:spPr/>
      <dgm:t>
        <a:bodyPr/>
        <a:lstStyle/>
        <a:p>
          <a:pPr marL="0" lvl="1" indent="0" algn="l" defTabSz="711200">
            <a:lnSpc>
              <a:spcPct val="100000"/>
            </a:lnSpc>
            <a:spcBef>
              <a:spcPct val="0"/>
            </a:spcBef>
            <a:spcAft>
              <a:spcPts val="0"/>
            </a:spcAft>
            <a:buFontTx/>
            <a:buNone/>
          </a:pPr>
          <a:endParaRPr lang="en-US" sz="1500" kern="1200" dirty="0">
            <a:solidFill>
              <a:prstClr val="black">
                <a:hueOff val="0"/>
                <a:satOff val="0"/>
                <a:lumOff val="0"/>
                <a:alphaOff val="0"/>
              </a:prstClr>
            </a:solidFill>
            <a:latin typeface="+mn-lt"/>
            <a:ea typeface="+mn-ea"/>
            <a:cs typeface="+mn-cs"/>
          </a:endParaRPr>
        </a:p>
      </dgm:t>
    </dgm:pt>
    <dgm:pt modelId="{5BA0A537-2ACD-481D-9205-050073F96A59}" type="parTrans" cxnId="{8BC903F5-98AD-4BF1-A847-D628239A84E3}">
      <dgm:prSet/>
      <dgm:spPr/>
      <dgm:t>
        <a:bodyPr/>
        <a:lstStyle/>
        <a:p>
          <a:pPr algn="l"/>
          <a:endParaRPr lang="en-US"/>
        </a:p>
      </dgm:t>
    </dgm:pt>
    <dgm:pt modelId="{81E31177-D052-4DD7-9745-CBAED2A8E04B}" type="sibTrans" cxnId="{8BC903F5-98AD-4BF1-A847-D628239A84E3}">
      <dgm:prSet/>
      <dgm:spPr/>
      <dgm:t>
        <a:bodyPr/>
        <a:lstStyle/>
        <a:p>
          <a:pPr algn="l"/>
          <a:endParaRPr lang="en-US"/>
        </a:p>
      </dgm:t>
    </dgm:pt>
    <dgm:pt modelId="{67AA6DAE-E305-4185-A179-B136FD4C847A}">
      <dgm:prSet custT="1"/>
      <dgm:spPr/>
      <dgm:t>
        <a:bodyPr/>
        <a:lstStyle/>
        <a:p>
          <a:pPr marL="0" lvl="1" indent="0" algn="l" defTabSz="711200">
            <a:lnSpc>
              <a:spcPct val="100000"/>
            </a:lnSpc>
            <a:spcBef>
              <a:spcPct val="0"/>
            </a:spcBef>
            <a:spcAft>
              <a:spcPts val="0"/>
            </a:spcAft>
            <a:buFontTx/>
            <a:buNone/>
          </a:pPr>
          <a:r>
            <a:rPr lang="en-US" sz="1500" b="1" kern="1200" dirty="0">
              <a:solidFill>
                <a:prstClr val="black">
                  <a:hueOff val="0"/>
                  <a:satOff val="0"/>
                  <a:lumOff val="0"/>
                  <a:alphaOff val="0"/>
                </a:prstClr>
              </a:solidFill>
              <a:latin typeface="+mn-lt"/>
              <a:ea typeface="+mn-ea"/>
              <a:cs typeface="+mn-cs"/>
            </a:rPr>
            <a:t>(416) 631-7600</a:t>
          </a:r>
          <a:endParaRPr lang="en-US" sz="1500" kern="1200" dirty="0">
            <a:solidFill>
              <a:prstClr val="black">
                <a:hueOff val="0"/>
                <a:satOff val="0"/>
                <a:lumOff val="0"/>
                <a:alphaOff val="0"/>
              </a:prstClr>
            </a:solidFill>
            <a:latin typeface="+mn-lt"/>
            <a:ea typeface="+mn-ea"/>
            <a:cs typeface="+mn-cs"/>
          </a:endParaRPr>
        </a:p>
      </dgm:t>
    </dgm:pt>
    <dgm:pt modelId="{0D88CFB4-3FDB-4A27-8916-87E59FA48347}" type="parTrans" cxnId="{1704810A-D928-48B2-A176-3F0C6422D1D6}">
      <dgm:prSet/>
      <dgm:spPr/>
      <dgm:t>
        <a:bodyPr/>
        <a:lstStyle/>
        <a:p>
          <a:pPr algn="l"/>
          <a:endParaRPr lang="en-US"/>
        </a:p>
      </dgm:t>
    </dgm:pt>
    <dgm:pt modelId="{26B4B570-6B73-4823-883E-01E45DD645C4}" type="sibTrans" cxnId="{1704810A-D928-48B2-A176-3F0C6422D1D6}">
      <dgm:prSet/>
      <dgm:spPr/>
      <dgm:t>
        <a:bodyPr/>
        <a:lstStyle/>
        <a:p>
          <a:pPr algn="l"/>
          <a:endParaRPr lang="en-US"/>
        </a:p>
      </dgm:t>
    </dgm:pt>
    <dgm:pt modelId="{9AE5639E-B7AB-4387-AB3B-409D2B21FDD6}">
      <dgm:prSet custT="1"/>
      <dgm:spPr/>
      <dgm:t>
        <a:bodyPr/>
        <a:lstStyle/>
        <a:p>
          <a:pPr marL="0" lvl="1" indent="0" algn="l" defTabSz="711200">
            <a:lnSpc>
              <a:spcPct val="100000"/>
            </a:lnSpc>
            <a:spcBef>
              <a:spcPct val="0"/>
            </a:spcBef>
            <a:spcAft>
              <a:spcPts val="0"/>
            </a:spcAft>
            <a:buFontTx/>
            <a:buNone/>
          </a:pPr>
          <a:endParaRPr lang="en-US" sz="1500" kern="1200" dirty="0">
            <a:solidFill>
              <a:prstClr val="black">
                <a:hueOff val="0"/>
                <a:satOff val="0"/>
                <a:lumOff val="0"/>
                <a:alphaOff val="0"/>
              </a:prstClr>
            </a:solidFill>
            <a:latin typeface="+mn-lt"/>
            <a:ea typeface="+mn-ea"/>
            <a:cs typeface="+mn-cs"/>
          </a:endParaRPr>
        </a:p>
      </dgm:t>
    </dgm:pt>
    <dgm:pt modelId="{29F17BE0-A38B-452E-AEFB-D539020B1725}" type="parTrans" cxnId="{11DCF03B-5656-44D9-8F12-D81C992A1819}">
      <dgm:prSet/>
      <dgm:spPr/>
      <dgm:t>
        <a:bodyPr/>
        <a:lstStyle/>
        <a:p>
          <a:pPr algn="l"/>
          <a:endParaRPr lang="en-US"/>
        </a:p>
      </dgm:t>
    </dgm:pt>
    <dgm:pt modelId="{F16E4E2A-379F-4F4E-8F8B-89F8487F542C}" type="sibTrans" cxnId="{11DCF03B-5656-44D9-8F12-D81C992A1819}">
      <dgm:prSet/>
      <dgm:spPr/>
      <dgm:t>
        <a:bodyPr/>
        <a:lstStyle/>
        <a:p>
          <a:pPr algn="l"/>
          <a:endParaRPr lang="en-US"/>
        </a:p>
      </dgm:t>
    </dgm:pt>
    <dgm:pt modelId="{AB89B60F-5D8D-40F9-A86D-D83766969B15}">
      <dgm:prSet custT="1"/>
      <dgm:spPr/>
      <dgm:t>
        <a:bodyPr/>
        <a:lstStyle/>
        <a:p>
          <a:pPr marL="0" lvl="1" indent="0" algn="l" defTabSz="711200">
            <a:lnSpc>
              <a:spcPct val="100000"/>
            </a:lnSpc>
            <a:spcBef>
              <a:spcPct val="0"/>
            </a:spcBef>
            <a:spcAft>
              <a:spcPts val="0"/>
            </a:spcAft>
            <a:buFontTx/>
            <a:buNone/>
          </a:pPr>
          <a:r>
            <a:rPr lang="en-US" sz="1500" b="1" kern="1200" dirty="0">
              <a:solidFill>
                <a:prstClr val="black">
                  <a:hueOff val="0"/>
                  <a:satOff val="0"/>
                  <a:lumOff val="0"/>
                  <a:alphaOff val="0"/>
                </a:prstClr>
              </a:solidFill>
              <a:latin typeface="+mn-lt"/>
              <a:ea typeface="+mn-ea"/>
              <a:cs typeface="+mn-cs"/>
            </a:rPr>
            <a:t>(416) 748-7200</a:t>
          </a:r>
          <a:endParaRPr lang="en-US" sz="1500" kern="1200" dirty="0">
            <a:solidFill>
              <a:prstClr val="black">
                <a:hueOff val="0"/>
                <a:satOff val="0"/>
                <a:lumOff val="0"/>
                <a:alphaOff val="0"/>
              </a:prstClr>
            </a:solidFill>
            <a:latin typeface="+mn-lt"/>
            <a:ea typeface="+mn-ea"/>
            <a:cs typeface="+mn-cs"/>
          </a:endParaRPr>
        </a:p>
      </dgm:t>
    </dgm:pt>
    <dgm:pt modelId="{96DD75D7-15B7-4EC9-9FA7-D7B5B821BC78}" type="parTrans" cxnId="{3634CBF9-6C11-46F7-89D0-27AFDECAF35D}">
      <dgm:prSet/>
      <dgm:spPr/>
      <dgm:t>
        <a:bodyPr/>
        <a:lstStyle/>
        <a:p>
          <a:pPr algn="l"/>
          <a:endParaRPr lang="en-US"/>
        </a:p>
      </dgm:t>
    </dgm:pt>
    <dgm:pt modelId="{6093E896-DAD6-4F52-91BC-B1752A82E9D1}" type="sibTrans" cxnId="{3634CBF9-6C11-46F7-89D0-27AFDECAF35D}">
      <dgm:prSet/>
      <dgm:spPr/>
      <dgm:t>
        <a:bodyPr/>
        <a:lstStyle/>
        <a:p>
          <a:pPr algn="l"/>
          <a:endParaRPr lang="en-US"/>
        </a:p>
      </dgm:t>
    </dgm:pt>
    <dgm:pt modelId="{15772360-7A61-4AD7-B6EA-D6EC7452A9EE}">
      <dgm:prSet custT="1"/>
      <dgm:spPr/>
      <dgm:t>
        <a:bodyPr/>
        <a:lstStyle/>
        <a:p>
          <a:pPr marL="0" lvl="1" indent="0" algn="l" defTabSz="711200">
            <a:lnSpc>
              <a:spcPct val="100000"/>
            </a:lnSpc>
            <a:spcBef>
              <a:spcPct val="0"/>
            </a:spcBef>
            <a:spcAft>
              <a:spcPts val="0"/>
            </a:spcAft>
            <a:buFontTx/>
            <a:buNone/>
          </a:pPr>
          <a:endParaRPr lang="en-US" sz="1500" kern="1200" dirty="0">
            <a:solidFill>
              <a:prstClr val="black">
                <a:hueOff val="0"/>
                <a:satOff val="0"/>
                <a:lumOff val="0"/>
                <a:alphaOff val="0"/>
              </a:prstClr>
            </a:solidFill>
            <a:latin typeface="+mn-lt"/>
            <a:ea typeface="+mn-ea"/>
            <a:cs typeface="+mn-cs"/>
          </a:endParaRPr>
        </a:p>
      </dgm:t>
    </dgm:pt>
    <dgm:pt modelId="{812000A8-51E9-4A82-913F-BA34011ADBF0}" type="parTrans" cxnId="{DADA71CE-A6BE-48F3-BCE6-4DCB9F39D730}">
      <dgm:prSet/>
      <dgm:spPr/>
      <dgm:t>
        <a:bodyPr/>
        <a:lstStyle/>
        <a:p>
          <a:pPr algn="l"/>
          <a:endParaRPr lang="en-US"/>
        </a:p>
      </dgm:t>
    </dgm:pt>
    <dgm:pt modelId="{65C4FF53-3EBD-45D4-A57D-9A635A3E65C3}" type="sibTrans" cxnId="{DADA71CE-A6BE-48F3-BCE6-4DCB9F39D730}">
      <dgm:prSet/>
      <dgm:spPr/>
      <dgm:t>
        <a:bodyPr/>
        <a:lstStyle/>
        <a:p>
          <a:pPr algn="l"/>
          <a:endParaRPr lang="en-US"/>
        </a:p>
      </dgm:t>
    </dgm:pt>
    <dgm:pt modelId="{A8927FE8-5EF7-4063-A846-E8C4710CC917}">
      <dgm:prSet custT="1"/>
      <dgm:spPr/>
      <dgm:t>
        <a:bodyPr/>
        <a:lstStyle/>
        <a:p>
          <a:pPr marL="0" lvl="1" indent="0" algn="l" defTabSz="711200">
            <a:lnSpc>
              <a:spcPct val="100000"/>
            </a:lnSpc>
            <a:spcBef>
              <a:spcPct val="0"/>
            </a:spcBef>
            <a:spcAft>
              <a:spcPts val="0"/>
            </a:spcAft>
            <a:buFontTx/>
            <a:buNone/>
          </a:pPr>
          <a:r>
            <a:rPr lang="en-US" sz="1500" b="1" kern="1200" dirty="0">
              <a:solidFill>
                <a:prstClr val="black">
                  <a:hueOff val="0"/>
                  <a:satOff val="0"/>
                  <a:lumOff val="0"/>
                  <a:alphaOff val="0"/>
                </a:prstClr>
              </a:solidFill>
              <a:latin typeface="+mn-lt"/>
              <a:ea typeface="+mn-ea"/>
              <a:cs typeface="+mn-cs"/>
            </a:rPr>
            <a:t>(416) 654-5566</a:t>
          </a:r>
          <a:endParaRPr lang="en-US" sz="1500" kern="1200" dirty="0">
            <a:solidFill>
              <a:prstClr val="black">
                <a:hueOff val="0"/>
                <a:satOff val="0"/>
                <a:lumOff val="0"/>
                <a:alphaOff val="0"/>
              </a:prstClr>
            </a:solidFill>
            <a:latin typeface="+mn-lt"/>
            <a:ea typeface="+mn-ea"/>
            <a:cs typeface="+mn-cs"/>
          </a:endParaRPr>
        </a:p>
      </dgm:t>
    </dgm:pt>
    <dgm:pt modelId="{C671DE43-CE2A-4DDE-B1CD-95CAC8E641C6}" type="parTrans" cxnId="{EA620931-0741-4D9E-9E75-688F7B426813}">
      <dgm:prSet/>
      <dgm:spPr/>
      <dgm:t>
        <a:bodyPr/>
        <a:lstStyle/>
        <a:p>
          <a:pPr algn="l"/>
          <a:endParaRPr lang="en-US"/>
        </a:p>
      </dgm:t>
    </dgm:pt>
    <dgm:pt modelId="{BD38C41D-0C68-4475-9D34-2DB9743106EE}" type="sibTrans" cxnId="{EA620931-0741-4D9E-9E75-688F7B426813}">
      <dgm:prSet/>
      <dgm:spPr/>
      <dgm:t>
        <a:bodyPr/>
        <a:lstStyle/>
        <a:p>
          <a:pPr algn="l"/>
          <a:endParaRPr lang="en-US"/>
        </a:p>
      </dgm:t>
    </dgm:pt>
    <dgm:pt modelId="{2251C938-C010-49A0-9BB7-D70B093E7DED}">
      <dgm:prSet custT="1"/>
      <dgm:spPr/>
      <dgm:t>
        <a:bodyPr/>
        <a:lstStyle/>
        <a:p>
          <a:pPr marL="0" lvl="1" indent="0" algn="l" defTabSz="711200">
            <a:lnSpc>
              <a:spcPct val="100000"/>
            </a:lnSpc>
            <a:spcBef>
              <a:spcPct val="0"/>
            </a:spcBef>
            <a:spcAft>
              <a:spcPts val="0"/>
            </a:spcAft>
            <a:buFontTx/>
            <a:buNone/>
          </a:pPr>
          <a:endParaRPr lang="en-US" sz="1500" kern="1200" dirty="0">
            <a:solidFill>
              <a:prstClr val="black">
                <a:hueOff val="0"/>
                <a:satOff val="0"/>
                <a:lumOff val="0"/>
                <a:alphaOff val="0"/>
              </a:prstClr>
            </a:solidFill>
            <a:latin typeface="+mn-lt"/>
            <a:ea typeface="+mn-ea"/>
            <a:cs typeface="+mn-cs"/>
          </a:endParaRPr>
        </a:p>
      </dgm:t>
    </dgm:pt>
    <dgm:pt modelId="{8167F97C-BE70-4515-9796-718AD06A7859}" type="parTrans" cxnId="{B6FB8D8F-CEA1-4BC0-A4B1-10F47C239864}">
      <dgm:prSet/>
      <dgm:spPr/>
      <dgm:t>
        <a:bodyPr/>
        <a:lstStyle/>
        <a:p>
          <a:pPr algn="l"/>
          <a:endParaRPr lang="en-US"/>
        </a:p>
      </dgm:t>
    </dgm:pt>
    <dgm:pt modelId="{2C5B6846-2E32-448C-9CA7-033B77F91566}" type="sibTrans" cxnId="{B6FB8D8F-CEA1-4BC0-A4B1-10F47C239864}">
      <dgm:prSet/>
      <dgm:spPr/>
      <dgm:t>
        <a:bodyPr/>
        <a:lstStyle/>
        <a:p>
          <a:pPr algn="l"/>
          <a:endParaRPr lang="en-US"/>
        </a:p>
      </dgm:t>
    </dgm:pt>
    <dgm:pt modelId="{9DAA690F-1F32-4C05-841C-36D0651D581C}">
      <dgm:prSet custT="1"/>
      <dgm:spPr/>
      <dgm:t>
        <a:bodyPr/>
        <a:lstStyle/>
        <a:p>
          <a:pPr marL="0" lvl="1" indent="0" algn="l" defTabSz="711200">
            <a:lnSpc>
              <a:spcPct val="100000"/>
            </a:lnSpc>
            <a:spcBef>
              <a:spcPct val="0"/>
            </a:spcBef>
            <a:spcAft>
              <a:spcPts val="0"/>
            </a:spcAft>
            <a:buFontTx/>
            <a:buNone/>
          </a:pPr>
          <a:endParaRPr lang="en-US" sz="1500" kern="1200" dirty="0">
            <a:solidFill>
              <a:prstClr val="black">
                <a:hueOff val="0"/>
                <a:satOff val="0"/>
                <a:lumOff val="0"/>
                <a:alphaOff val="0"/>
              </a:prstClr>
            </a:solidFill>
            <a:latin typeface="+mn-lt"/>
            <a:ea typeface="+mn-ea"/>
            <a:cs typeface="+mn-cs"/>
          </a:endParaRPr>
        </a:p>
      </dgm:t>
    </dgm:pt>
    <dgm:pt modelId="{D320DF30-D9BC-48A8-9BC1-3A5A3495BFD5}" type="parTrans" cxnId="{862563C8-736F-44CC-B637-9BF1F9E512C2}">
      <dgm:prSet/>
      <dgm:spPr/>
      <dgm:t>
        <a:bodyPr/>
        <a:lstStyle/>
        <a:p>
          <a:pPr algn="l"/>
          <a:endParaRPr lang="en-US"/>
        </a:p>
      </dgm:t>
    </dgm:pt>
    <dgm:pt modelId="{EF3F9054-BCD2-45AD-85F5-91AA1D322559}" type="sibTrans" cxnId="{862563C8-736F-44CC-B637-9BF1F9E512C2}">
      <dgm:prSet/>
      <dgm:spPr/>
      <dgm:t>
        <a:bodyPr/>
        <a:lstStyle/>
        <a:p>
          <a:pPr algn="l"/>
          <a:endParaRPr lang="en-US"/>
        </a:p>
      </dgm:t>
    </dgm:pt>
    <dgm:pt modelId="{A43BB8D0-A482-44B3-9E3E-95DE45E46C1F}">
      <dgm:prSet custT="1"/>
      <dgm:spPr/>
      <dgm:t>
        <a:bodyPr/>
        <a:lstStyle/>
        <a:p>
          <a:pPr marL="0" lvl="1" indent="0" algn="l" defTabSz="711200">
            <a:lnSpc>
              <a:spcPct val="100000"/>
            </a:lnSpc>
            <a:spcBef>
              <a:spcPct val="0"/>
            </a:spcBef>
            <a:spcAft>
              <a:spcPts val="0"/>
            </a:spcAft>
            <a:buFontTx/>
            <a:buNone/>
          </a:pPr>
          <a:endParaRPr lang="en-US" sz="1500" kern="1200" dirty="0">
            <a:solidFill>
              <a:prstClr val="black">
                <a:hueOff val="0"/>
                <a:satOff val="0"/>
                <a:lumOff val="0"/>
                <a:alphaOff val="0"/>
              </a:prstClr>
            </a:solidFill>
            <a:latin typeface="+mn-lt"/>
            <a:ea typeface="+mn-ea"/>
            <a:cs typeface="+mn-cs"/>
          </a:endParaRPr>
        </a:p>
      </dgm:t>
    </dgm:pt>
    <dgm:pt modelId="{FBCBA22F-18A8-4E50-9548-994BA5EB9182}" type="parTrans" cxnId="{0E837BC0-D481-44FA-AC13-063CD7BB1029}">
      <dgm:prSet/>
      <dgm:spPr/>
      <dgm:t>
        <a:bodyPr/>
        <a:lstStyle/>
        <a:p>
          <a:pPr algn="l"/>
          <a:endParaRPr lang="en-US"/>
        </a:p>
      </dgm:t>
    </dgm:pt>
    <dgm:pt modelId="{BFC594F3-EC0B-4D83-AE1B-70B5982E1140}" type="sibTrans" cxnId="{0E837BC0-D481-44FA-AC13-063CD7BB1029}">
      <dgm:prSet/>
      <dgm:spPr/>
      <dgm:t>
        <a:bodyPr/>
        <a:lstStyle/>
        <a:p>
          <a:pPr algn="l"/>
          <a:endParaRPr lang="en-US"/>
        </a:p>
      </dgm:t>
    </dgm:pt>
    <dgm:pt modelId="{2CE8CBDF-6D5A-4769-BB9B-E368CC502D0D}">
      <dgm:prSet custT="1"/>
      <dgm:spPr/>
      <dgm:t>
        <a:bodyPr/>
        <a:lstStyle/>
        <a:p>
          <a:pPr marL="0" lvl="1" indent="0" algn="l" defTabSz="711200">
            <a:lnSpc>
              <a:spcPct val="100000"/>
            </a:lnSpc>
            <a:spcBef>
              <a:spcPct val="0"/>
            </a:spcBef>
            <a:spcAft>
              <a:spcPts val="0"/>
            </a:spcAft>
            <a:buFontTx/>
            <a:buNone/>
          </a:pPr>
          <a:endParaRPr lang="en-US" sz="1500" kern="1200" dirty="0">
            <a:solidFill>
              <a:srgbClr val="000000">
                <a:hueOff val="0"/>
                <a:satOff val="0"/>
                <a:lumOff val="0"/>
                <a:alphaOff val="0"/>
              </a:srgbClr>
            </a:solidFill>
            <a:latin typeface="+mn-lt"/>
            <a:ea typeface="+mn-ea"/>
            <a:cs typeface="+mn-cs"/>
          </a:endParaRPr>
        </a:p>
      </dgm:t>
    </dgm:pt>
    <dgm:pt modelId="{54EA271B-9CFC-4B04-B006-04E8B26019F0}" type="parTrans" cxnId="{C7CFC848-AD67-4150-BD8C-F150E360F2F1}">
      <dgm:prSet/>
      <dgm:spPr/>
      <dgm:t>
        <a:bodyPr/>
        <a:lstStyle/>
        <a:p>
          <a:pPr algn="l"/>
          <a:endParaRPr lang="en-US"/>
        </a:p>
      </dgm:t>
    </dgm:pt>
    <dgm:pt modelId="{8A8D47D4-BA48-4E4E-BA17-2E6601C68D9B}" type="sibTrans" cxnId="{C7CFC848-AD67-4150-BD8C-F150E360F2F1}">
      <dgm:prSet/>
      <dgm:spPr/>
      <dgm:t>
        <a:bodyPr/>
        <a:lstStyle/>
        <a:p>
          <a:pPr algn="l"/>
          <a:endParaRPr lang="en-US"/>
        </a:p>
      </dgm:t>
    </dgm:pt>
    <dgm:pt modelId="{99F89B28-6AAB-4082-A932-1FF5F88D22C0}">
      <dgm:prSet custT="1"/>
      <dgm:spPr/>
      <dgm:t>
        <a:bodyPr/>
        <a:lstStyle/>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(at The West Mall)</a:t>
          </a:r>
        </a:p>
      </dgm:t>
    </dgm:pt>
    <dgm:pt modelId="{283BE84A-F81A-40F8-87FD-405B1711CD6F}" type="parTrans" cxnId="{AE8E6509-E088-482A-B730-B0DBE8B24494}">
      <dgm:prSet/>
      <dgm:spPr/>
      <dgm:t>
        <a:bodyPr/>
        <a:lstStyle/>
        <a:p>
          <a:pPr algn="l"/>
          <a:endParaRPr lang="en-US"/>
        </a:p>
      </dgm:t>
    </dgm:pt>
    <dgm:pt modelId="{58440BF4-7C2E-401C-8BF8-1D667DA09E3F}" type="sibTrans" cxnId="{AE8E6509-E088-482A-B730-B0DBE8B24494}">
      <dgm:prSet/>
      <dgm:spPr/>
      <dgm:t>
        <a:bodyPr/>
        <a:lstStyle/>
        <a:p>
          <a:pPr algn="l"/>
          <a:endParaRPr lang="en-US"/>
        </a:p>
      </dgm:t>
    </dgm:pt>
    <dgm:pt modelId="{6EB08E9E-5784-446C-8442-439034A41548}">
      <dgm:prSet custT="1"/>
      <dgm:spPr/>
      <dgm:t>
        <a:bodyPr/>
        <a:lstStyle/>
        <a:p>
          <a:pPr marL="0" lvl="1" indent="0" algn="l" defTabSz="711200">
            <a:lnSpc>
              <a:spcPct val="100000"/>
            </a:lnSpc>
            <a:spcBef>
              <a:spcPct val="0"/>
            </a:spcBef>
            <a:spcAft>
              <a:spcPts val="0"/>
            </a:spcAft>
            <a:buFontTx/>
            <a:buNone/>
          </a:pPr>
          <a:r>
            <a:rPr lang="en-US" sz="1500" kern="1200" dirty="0">
              <a:latin typeface="+mn-lt"/>
            </a:rPr>
            <a:t>(Steeles and Hwy 10)</a:t>
          </a:r>
          <a:endParaRPr lang="en-US" sz="1500" kern="1200" dirty="0">
            <a:solidFill>
              <a:srgbClr val="000000">
                <a:hueOff val="0"/>
                <a:satOff val="0"/>
                <a:lumOff val="0"/>
                <a:alphaOff val="0"/>
              </a:srgbClr>
            </a:solidFill>
            <a:latin typeface="+mn-lt"/>
            <a:ea typeface="+mn-ea"/>
            <a:cs typeface="+mn-cs"/>
          </a:endParaRPr>
        </a:p>
      </dgm:t>
    </dgm:pt>
    <dgm:pt modelId="{A6207A64-7FEC-46B9-979E-B9F848A2AA3D}" type="parTrans" cxnId="{6A70186D-9D23-402F-868E-DACBAC4376B2}">
      <dgm:prSet/>
      <dgm:spPr/>
      <dgm:t>
        <a:bodyPr/>
        <a:lstStyle/>
        <a:p>
          <a:pPr algn="l"/>
          <a:endParaRPr lang="en-US"/>
        </a:p>
      </dgm:t>
    </dgm:pt>
    <dgm:pt modelId="{7F71B158-D6EA-458D-BF97-773144E3A2EA}" type="sibTrans" cxnId="{6A70186D-9D23-402F-868E-DACBAC4376B2}">
      <dgm:prSet/>
      <dgm:spPr/>
      <dgm:t>
        <a:bodyPr/>
        <a:lstStyle/>
        <a:p>
          <a:pPr algn="l"/>
          <a:endParaRPr lang="en-US"/>
        </a:p>
      </dgm:t>
    </dgm:pt>
    <dgm:pt modelId="{DA260A9F-9942-470B-BBE0-91280B9ADE8F}">
      <dgm:prSet custT="1"/>
      <dgm:spPr/>
      <dgm:t>
        <a:bodyPr/>
        <a:lstStyle/>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(at Jane)</a:t>
          </a:r>
        </a:p>
      </dgm:t>
    </dgm:pt>
    <dgm:pt modelId="{0F019828-08A9-4AAC-AF22-9E6975A09735}" type="parTrans" cxnId="{C94BF285-96E0-40CA-90DC-E0007147CDC9}">
      <dgm:prSet/>
      <dgm:spPr/>
      <dgm:t>
        <a:bodyPr/>
        <a:lstStyle/>
        <a:p>
          <a:pPr algn="l"/>
          <a:endParaRPr lang="en-US"/>
        </a:p>
      </dgm:t>
    </dgm:pt>
    <dgm:pt modelId="{D270E012-74B5-4AA1-8BB3-5EAAECEE6675}" type="sibTrans" cxnId="{C94BF285-96E0-40CA-90DC-E0007147CDC9}">
      <dgm:prSet/>
      <dgm:spPr/>
      <dgm:t>
        <a:bodyPr/>
        <a:lstStyle/>
        <a:p>
          <a:pPr algn="l"/>
          <a:endParaRPr lang="en-US"/>
        </a:p>
      </dgm:t>
    </dgm:pt>
    <dgm:pt modelId="{96315C02-18EB-48BB-AFAF-90264F2DBE12}">
      <dgm:prSet custT="1"/>
      <dgm:spPr/>
      <dgm:t>
        <a:bodyPr/>
        <a:lstStyle/>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2</a:t>
          </a:r>
          <a:r>
            <a:rPr lang="en-US" sz="1500" kern="1200" baseline="30000" dirty="0">
              <a:solidFill>
                <a:prstClr val="black">
                  <a:hueOff val="0"/>
                  <a:satOff val="0"/>
                  <a:lumOff val="0"/>
                  <a:alphaOff val="0"/>
                </a:prstClr>
              </a:solidFill>
              <a:latin typeface="+mn-lt"/>
              <a:ea typeface="+mn-ea"/>
              <a:cs typeface="+mn-cs"/>
            </a:rPr>
            <a:t>nd</a:t>
          </a:r>
          <a:r>
            <a:rPr lang="en-US" sz="1500" kern="1200" dirty="0">
              <a:solidFill>
                <a:prstClr val="black">
                  <a:hueOff val="0"/>
                  <a:satOff val="0"/>
                  <a:lumOff val="0"/>
                  <a:alphaOff val="0"/>
                </a:prstClr>
              </a:solidFill>
              <a:latin typeface="+mn-lt"/>
              <a:ea typeface="+mn-ea"/>
              <a:cs typeface="+mn-cs"/>
            </a:rPr>
            <a:t> floor Toronto, </a:t>
          </a:r>
        </a:p>
      </dgm:t>
    </dgm:pt>
    <dgm:pt modelId="{F327B9F9-BC53-41DF-9519-D08FB7017562}" type="parTrans" cxnId="{ED3381E8-20A8-474E-8B42-A9BB168E3294}">
      <dgm:prSet/>
      <dgm:spPr/>
      <dgm:t>
        <a:bodyPr/>
        <a:lstStyle/>
        <a:p>
          <a:pPr algn="l"/>
          <a:endParaRPr lang="en-US"/>
        </a:p>
      </dgm:t>
    </dgm:pt>
    <dgm:pt modelId="{487CBFAE-D162-4E1F-8597-32E3489A1E9C}" type="sibTrans" cxnId="{ED3381E8-20A8-474E-8B42-A9BB168E3294}">
      <dgm:prSet/>
      <dgm:spPr/>
      <dgm:t>
        <a:bodyPr/>
        <a:lstStyle/>
        <a:p>
          <a:pPr algn="l"/>
          <a:endParaRPr lang="en-US"/>
        </a:p>
      </dgm:t>
    </dgm:pt>
    <dgm:pt modelId="{51139ECF-249C-4F3F-8C5C-06BDDB0BE0C1}">
      <dgm:prSet custT="1"/>
      <dgm:spPr/>
      <dgm:t>
        <a:bodyPr/>
        <a:lstStyle/>
        <a:p>
          <a:pPr marL="0" lvl="1" indent="0" algn="l" defTabSz="711200">
            <a:lnSpc>
              <a:spcPct val="100000"/>
            </a:lnSpc>
            <a:spcBef>
              <a:spcPct val="0"/>
            </a:spcBef>
            <a:spcAft>
              <a:spcPts val="0"/>
            </a:spcAft>
            <a:buFontTx/>
            <a:buNone/>
          </a:pPr>
          <a:r>
            <a:rPr lang="en-US" sz="1500" b="0" i="0" kern="1200" dirty="0"/>
            <a:t>M6E 1C3</a:t>
          </a:r>
          <a:endParaRPr lang="en-US" sz="1500" kern="1200" dirty="0">
            <a:solidFill>
              <a:prstClr val="black">
                <a:hueOff val="0"/>
                <a:satOff val="0"/>
                <a:lumOff val="0"/>
                <a:alphaOff val="0"/>
              </a:prstClr>
            </a:solidFill>
            <a:latin typeface="+mn-lt"/>
            <a:ea typeface="+mn-ea"/>
            <a:cs typeface="+mn-cs"/>
          </a:endParaRPr>
        </a:p>
      </dgm:t>
    </dgm:pt>
    <dgm:pt modelId="{80C8E23F-ECD3-4504-B7A0-F99E38810925}" type="parTrans" cxnId="{97866F1A-B661-4063-97A7-BB2D2E37813C}">
      <dgm:prSet/>
      <dgm:spPr/>
      <dgm:t>
        <a:bodyPr/>
        <a:lstStyle/>
        <a:p>
          <a:pPr algn="l"/>
          <a:endParaRPr lang="en-US"/>
        </a:p>
      </dgm:t>
    </dgm:pt>
    <dgm:pt modelId="{DD832620-1CE2-4478-8830-624A62716596}" type="sibTrans" cxnId="{97866F1A-B661-4063-97A7-BB2D2E37813C}">
      <dgm:prSet/>
      <dgm:spPr/>
      <dgm:t>
        <a:bodyPr/>
        <a:lstStyle/>
        <a:p>
          <a:pPr algn="l"/>
          <a:endParaRPr lang="en-US"/>
        </a:p>
      </dgm:t>
    </dgm:pt>
    <dgm:pt modelId="{4FD305F4-C285-4C64-B86E-57C50EE45971}">
      <dgm:prSet custT="1"/>
      <dgm:spPr/>
      <dgm:t>
        <a:bodyPr/>
        <a:lstStyle/>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(at Lansdowne)</a:t>
          </a:r>
        </a:p>
      </dgm:t>
    </dgm:pt>
    <dgm:pt modelId="{B5FFE920-C570-40CF-8101-413A5A13B05C}" type="parTrans" cxnId="{9312B369-5A61-46D9-8E5D-E5F738863BED}">
      <dgm:prSet/>
      <dgm:spPr/>
      <dgm:t>
        <a:bodyPr/>
        <a:lstStyle/>
        <a:p>
          <a:pPr algn="l"/>
          <a:endParaRPr lang="en-US"/>
        </a:p>
      </dgm:t>
    </dgm:pt>
    <dgm:pt modelId="{F2546B04-47BF-4269-B8CD-249972EE7CA1}" type="sibTrans" cxnId="{9312B369-5A61-46D9-8E5D-E5F738863BED}">
      <dgm:prSet/>
      <dgm:spPr/>
      <dgm:t>
        <a:bodyPr/>
        <a:lstStyle/>
        <a:p>
          <a:pPr algn="l"/>
          <a:endParaRPr lang="en-US"/>
        </a:p>
      </dgm:t>
    </dgm:pt>
    <dgm:pt modelId="{DA6F3026-3607-43E5-B11B-16F8F8411298}">
      <dgm:prSet custT="1"/>
      <dgm:spPr/>
      <dgm:t>
        <a:bodyPr/>
        <a:lstStyle/>
        <a:p>
          <a:pPr marL="0" lvl="1" indent="0" algn="l" defTabSz="711200">
            <a:lnSpc>
              <a:spcPct val="100000"/>
            </a:lnSpc>
            <a:spcBef>
              <a:spcPct val="0"/>
            </a:spcBef>
            <a:spcAft>
              <a:spcPts val="0"/>
            </a:spcAft>
            <a:buFontTx/>
            <a:buNone/>
          </a:pPr>
          <a:r>
            <a:rPr lang="en-US" sz="1500" b="0" i="0" kern="1200" dirty="0"/>
            <a:t>M9V 4B4</a:t>
          </a:r>
          <a:endParaRPr lang="en-US" sz="1500" kern="1200" dirty="0">
            <a:solidFill>
              <a:prstClr val="black">
                <a:hueOff val="0"/>
                <a:satOff val="0"/>
                <a:lumOff val="0"/>
                <a:alphaOff val="0"/>
              </a:prstClr>
            </a:solidFill>
            <a:latin typeface="+mn-lt"/>
            <a:ea typeface="+mn-ea"/>
            <a:cs typeface="+mn-cs"/>
          </a:endParaRPr>
        </a:p>
      </dgm:t>
    </dgm:pt>
    <dgm:pt modelId="{12ABC805-0619-4EB9-81B8-8A8C705815F3}" type="parTrans" cxnId="{E5BC6A48-B0D1-4B87-ACF7-A629CDEAC6C0}">
      <dgm:prSet/>
      <dgm:spPr/>
      <dgm:t>
        <a:bodyPr/>
        <a:lstStyle/>
        <a:p>
          <a:pPr algn="l"/>
          <a:endParaRPr lang="en-US"/>
        </a:p>
      </dgm:t>
    </dgm:pt>
    <dgm:pt modelId="{47F58107-0ED1-404F-9B4C-B81532D24DBF}" type="sibTrans" cxnId="{E5BC6A48-B0D1-4B87-ACF7-A629CDEAC6C0}">
      <dgm:prSet/>
      <dgm:spPr/>
      <dgm:t>
        <a:bodyPr/>
        <a:lstStyle/>
        <a:p>
          <a:pPr algn="l"/>
          <a:endParaRPr lang="en-US"/>
        </a:p>
      </dgm:t>
    </dgm:pt>
    <dgm:pt modelId="{6B21C5DE-AD89-4F97-9F87-5427AED23D08}">
      <dgm:prSet custT="1"/>
      <dgm:spPr/>
      <dgm:t>
        <a:bodyPr/>
        <a:lstStyle/>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(at Martin Grove)</a:t>
          </a:r>
        </a:p>
      </dgm:t>
    </dgm:pt>
    <dgm:pt modelId="{2681001E-361E-4CE4-AE52-734FF87DD07B}" type="parTrans" cxnId="{8DF36C77-ABAB-4C21-8643-B2949209FB33}">
      <dgm:prSet/>
      <dgm:spPr/>
      <dgm:t>
        <a:bodyPr/>
        <a:lstStyle/>
        <a:p>
          <a:pPr algn="l"/>
          <a:endParaRPr lang="en-US"/>
        </a:p>
      </dgm:t>
    </dgm:pt>
    <dgm:pt modelId="{83996401-FED7-426E-9BF6-B6ED69763A5E}" type="sibTrans" cxnId="{8DF36C77-ABAB-4C21-8643-B2949209FB33}">
      <dgm:prSet/>
      <dgm:spPr/>
      <dgm:t>
        <a:bodyPr/>
        <a:lstStyle/>
        <a:p>
          <a:pPr algn="l"/>
          <a:endParaRPr lang="en-US"/>
        </a:p>
      </dgm:t>
    </dgm:pt>
    <dgm:pt modelId="{093C0D15-D338-4FD9-95D8-1BFAE181D9E6}" type="pres">
      <dgm:prSet presAssocID="{92DD852E-6A98-4A66-8102-3DFF53D2CCE7}" presName="Name0" presStyleCnt="0">
        <dgm:presLayoutVars>
          <dgm:dir/>
          <dgm:animLvl val="lvl"/>
          <dgm:resizeHandles val="exact"/>
        </dgm:presLayoutVars>
      </dgm:prSet>
      <dgm:spPr/>
    </dgm:pt>
    <dgm:pt modelId="{5137C4A4-77D2-4B51-A1C4-B19B64F90111}" type="pres">
      <dgm:prSet presAssocID="{D7E8326E-8BC8-49A6-AF95-D24813172E16}" presName="composite" presStyleCnt="0"/>
      <dgm:spPr/>
    </dgm:pt>
    <dgm:pt modelId="{D3B64190-29EB-477E-B9D6-E6B1C18D34FE}" type="pres">
      <dgm:prSet presAssocID="{D7E8326E-8BC8-49A6-AF95-D24813172E16}" presName="parTx" presStyleLbl="alignNode1" presStyleIdx="0" presStyleCnt="5">
        <dgm:presLayoutVars>
          <dgm:chMax val="0"/>
          <dgm:chPref val="0"/>
          <dgm:bulletEnabled val="1"/>
        </dgm:presLayoutVars>
      </dgm:prSet>
      <dgm:spPr/>
    </dgm:pt>
    <dgm:pt modelId="{6779EDE9-4DDD-4679-9873-F768D7FEEF9D}" type="pres">
      <dgm:prSet presAssocID="{D7E8326E-8BC8-49A6-AF95-D24813172E16}" presName="desTx" presStyleLbl="alignAccFollowNode1" presStyleIdx="0" presStyleCnt="5">
        <dgm:presLayoutVars>
          <dgm:bulletEnabled val="1"/>
        </dgm:presLayoutVars>
      </dgm:prSet>
      <dgm:spPr/>
    </dgm:pt>
    <dgm:pt modelId="{D1384773-56AE-4B63-94AE-41E0741C271B}" type="pres">
      <dgm:prSet presAssocID="{A807893E-E7F3-4E4A-A147-B52E461EB090}" presName="space" presStyleCnt="0"/>
      <dgm:spPr/>
    </dgm:pt>
    <dgm:pt modelId="{E10856E8-F259-4B7C-B2CA-3C0882887ECA}" type="pres">
      <dgm:prSet presAssocID="{56807034-46D6-4BA4-A6FC-21ABDBAB6F53}" presName="composite" presStyleCnt="0"/>
      <dgm:spPr/>
    </dgm:pt>
    <dgm:pt modelId="{900CBDAE-A731-4CCB-AF9D-B9E8C343AB93}" type="pres">
      <dgm:prSet presAssocID="{56807034-46D6-4BA4-A6FC-21ABDBAB6F53}" presName="parTx" presStyleLbl="alignNode1" presStyleIdx="1" presStyleCnt="5">
        <dgm:presLayoutVars>
          <dgm:chMax val="0"/>
          <dgm:chPref val="0"/>
          <dgm:bulletEnabled val="1"/>
        </dgm:presLayoutVars>
      </dgm:prSet>
      <dgm:spPr/>
    </dgm:pt>
    <dgm:pt modelId="{9B9EC256-62B4-4348-84A5-F334A52BEBC9}" type="pres">
      <dgm:prSet presAssocID="{56807034-46D6-4BA4-A6FC-21ABDBAB6F53}" presName="desTx" presStyleLbl="alignAccFollowNode1" presStyleIdx="1" presStyleCnt="5">
        <dgm:presLayoutVars>
          <dgm:bulletEnabled val="1"/>
        </dgm:presLayoutVars>
      </dgm:prSet>
      <dgm:spPr/>
    </dgm:pt>
    <dgm:pt modelId="{F1117D6C-0EB6-49DB-AC78-C048F78B0A6C}" type="pres">
      <dgm:prSet presAssocID="{0921AC37-7D72-4433-9725-0330E7E3715C}" presName="space" presStyleCnt="0"/>
      <dgm:spPr/>
    </dgm:pt>
    <dgm:pt modelId="{7B6F5E8D-86CF-4A36-8B82-3F91A5384BE9}" type="pres">
      <dgm:prSet presAssocID="{63EA6A0A-9F1F-4173-8DEF-506BF6898470}" presName="composite" presStyleCnt="0"/>
      <dgm:spPr/>
    </dgm:pt>
    <dgm:pt modelId="{8BC6BF09-0805-4649-AF24-99981CFC2D65}" type="pres">
      <dgm:prSet presAssocID="{63EA6A0A-9F1F-4173-8DEF-506BF6898470}" presName="parTx" presStyleLbl="alignNode1" presStyleIdx="2" presStyleCnt="5">
        <dgm:presLayoutVars>
          <dgm:chMax val="0"/>
          <dgm:chPref val="0"/>
          <dgm:bulletEnabled val="1"/>
        </dgm:presLayoutVars>
      </dgm:prSet>
      <dgm:spPr/>
    </dgm:pt>
    <dgm:pt modelId="{2FEAF641-6552-4BD8-80BC-EB35B71F8EC0}" type="pres">
      <dgm:prSet presAssocID="{63EA6A0A-9F1F-4173-8DEF-506BF6898470}" presName="desTx" presStyleLbl="alignAccFollowNode1" presStyleIdx="2" presStyleCnt="5">
        <dgm:presLayoutVars>
          <dgm:bulletEnabled val="1"/>
        </dgm:presLayoutVars>
      </dgm:prSet>
      <dgm:spPr/>
    </dgm:pt>
    <dgm:pt modelId="{882AE772-9554-4BA8-AA2F-069B0CDA7C79}" type="pres">
      <dgm:prSet presAssocID="{13C96FB8-A8B2-45FC-81B4-966A3F2391FC}" presName="space" presStyleCnt="0"/>
      <dgm:spPr/>
    </dgm:pt>
    <dgm:pt modelId="{0DECFCD9-831C-48C8-98F6-036ED6483696}" type="pres">
      <dgm:prSet presAssocID="{E6D56DE3-8D27-4136-B4B1-A70CBA4A5031}" presName="composite" presStyleCnt="0"/>
      <dgm:spPr/>
    </dgm:pt>
    <dgm:pt modelId="{D9D20E71-50F5-4791-BBE5-50C917DBD38F}" type="pres">
      <dgm:prSet presAssocID="{E6D56DE3-8D27-4136-B4B1-A70CBA4A5031}" presName="parTx" presStyleLbl="alignNode1" presStyleIdx="3" presStyleCnt="5">
        <dgm:presLayoutVars>
          <dgm:chMax val="0"/>
          <dgm:chPref val="0"/>
          <dgm:bulletEnabled val="1"/>
        </dgm:presLayoutVars>
      </dgm:prSet>
      <dgm:spPr/>
    </dgm:pt>
    <dgm:pt modelId="{A979E431-844D-419E-A57C-01D65A611DFF}" type="pres">
      <dgm:prSet presAssocID="{E6D56DE3-8D27-4136-B4B1-A70CBA4A5031}" presName="desTx" presStyleLbl="alignAccFollowNode1" presStyleIdx="3" presStyleCnt="5">
        <dgm:presLayoutVars>
          <dgm:bulletEnabled val="1"/>
        </dgm:presLayoutVars>
      </dgm:prSet>
      <dgm:spPr/>
    </dgm:pt>
    <dgm:pt modelId="{5B843BBA-3705-4F1A-B91A-6677A62C4485}" type="pres">
      <dgm:prSet presAssocID="{CD401563-E8FF-4438-8EA6-BC39BBD696AE}" presName="space" presStyleCnt="0"/>
      <dgm:spPr/>
    </dgm:pt>
    <dgm:pt modelId="{0DCECF2B-E45A-42BD-AB2B-9650C9C6A6A1}" type="pres">
      <dgm:prSet presAssocID="{A0A127A7-3C85-4817-8AA2-994BF2AA10D6}" presName="composite" presStyleCnt="0"/>
      <dgm:spPr/>
    </dgm:pt>
    <dgm:pt modelId="{CBD3A06A-AC24-444D-8436-E2A867DADF94}" type="pres">
      <dgm:prSet presAssocID="{A0A127A7-3C85-4817-8AA2-994BF2AA10D6}" presName="parTx" presStyleLbl="alignNode1" presStyleIdx="4" presStyleCnt="5">
        <dgm:presLayoutVars>
          <dgm:chMax val="0"/>
          <dgm:chPref val="0"/>
          <dgm:bulletEnabled val="1"/>
        </dgm:presLayoutVars>
      </dgm:prSet>
      <dgm:spPr/>
    </dgm:pt>
    <dgm:pt modelId="{A26839A5-FBB8-4C21-8753-9024C92656AD}" type="pres">
      <dgm:prSet presAssocID="{A0A127A7-3C85-4817-8AA2-994BF2AA10D6}" presName="desTx" presStyleLbl="alignAccFollowNode1" presStyleIdx="4" presStyleCnt="5">
        <dgm:presLayoutVars>
          <dgm:bulletEnabled val="1"/>
        </dgm:presLayoutVars>
      </dgm:prSet>
      <dgm:spPr/>
    </dgm:pt>
  </dgm:ptLst>
  <dgm:cxnLst>
    <dgm:cxn modelId="{13213501-3671-47C7-B24E-DF4A3BBB0297}" srcId="{92DD852E-6A98-4A66-8102-3DFF53D2CCE7}" destId="{E6D56DE3-8D27-4136-B4B1-A70CBA4A5031}" srcOrd="3" destOrd="0" parTransId="{37E64AA8-F609-4DE6-852F-ED27940D79F9}" sibTransId="{CD401563-E8FF-4438-8EA6-BC39BBD696AE}"/>
    <dgm:cxn modelId="{7A4DDD04-AF0D-4AF9-AD91-748955437556}" srcId="{D7E8326E-8BC8-49A6-AF95-D24813172E16}" destId="{8C392D56-B773-44F5-BEC0-C8628E693C93}" srcOrd="4" destOrd="0" parTransId="{470F9965-5A95-49B4-AFD0-8F04268DE3F2}" sibTransId="{052A13F0-6F59-4256-B871-AA009B645DDE}"/>
    <dgm:cxn modelId="{CB405707-AC67-4E89-B3B6-7237F078E4F1}" type="presOf" srcId="{DA6F3026-3607-43E5-B11B-16F8F8411298}" destId="{A979E431-844D-419E-A57C-01D65A611DFF}" srcOrd="0" destOrd="1" presId="urn:microsoft.com/office/officeart/2005/8/layout/hList1"/>
    <dgm:cxn modelId="{AE8E6509-E088-482A-B730-B0DBE8B24494}" srcId="{56807034-46D6-4BA4-A6FC-21ABDBAB6F53}" destId="{99F89B28-6AAB-4082-A932-1FF5F88D22C0}" srcOrd="1" destOrd="0" parTransId="{283BE84A-F81A-40F8-87FD-405B1711CD6F}" sibTransId="{58440BF4-7C2E-401C-8BF8-1D667DA09E3F}"/>
    <dgm:cxn modelId="{1704810A-D928-48B2-A176-3F0C6422D1D6}" srcId="{63EA6A0A-9F1F-4173-8DEF-506BF6898470}" destId="{67AA6DAE-E305-4185-A179-B136FD4C847A}" srcOrd="4" destOrd="0" parTransId="{0D88CFB4-3FDB-4A27-8916-87E59FA48347}" sibTransId="{26B4B570-6B73-4823-883E-01E45DD645C4}"/>
    <dgm:cxn modelId="{1FE9680E-3CCC-4763-9957-6C7D8927D41C}" srcId="{D7E8326E-8BC8-49A6-AF95-D24813172E16}" destId="{CE460B7F-F41C-45C4-B813-2979C245153C}" srcOrd="0" destOrd="0" parTransId="{8E4EAC1C-1BDC-4218-A0E2-BCCA8597CD3E}" sibTransId="{598325A1-AA12-41EA-BAF8-56EEF6B43EAA}"/>
    <dgm:cxn modelId="{BDA74311-55B4-43BD-9A02-36C10C66FA7D}" srcId="{E6D56DE3-8D27-4136-B4B1-A70CBA4A5031}" destId="{6E13C9E2-30BA-45DF-8CBE-A020B014A98E}" srcOrd="0" destOrd="0" parTransId="{8CC8E035-9E77-45F9-9E8C-68215680E0B6}" sibTransId="{FA3CDDEE-2F46-4582-80C7-3E543D41EF7E}"/>
    <dgm:cxn modelId="{D7E47A11-06DE-4D63-A14F-AC84ECF64D65}" type="presOf" srcId="{8C392D56-B773-44F5-BEC0-C8628E693C93}" destId="{6779EDE9-4DDD-4679-9873-F768D7FEEF9D}" srcOrd="0" destOrd="4" presId="urn:microsoft.com/office/officeart/2005/8/layout/hList1"/>
    <dgm:cxn modelId="{C59EB119-26B6-4B20-BD9B-B4333B158C93}" type="presOf" srcId="{96315C02-18EB-48BB-AFAF-90264F2DBE12}" destId="{A26839A5-FBB8-4C21-8753-9024C92656AD}" srcOrd="0" destOrd="1" presId="urn:microsoft.com/office/officeart/2005/8/layout/hList1"/>
    <dgm:cxn modelId="{97866F1A-B661-4063-97A7-BB2D2E37813C}" srcId="{A0A127A7-3C85-4817-8AA2-994BF2AA10D6}" destId="{51139ECF-249C-4F3F-8C5C-06BDDB0BE0C1}" srcOrd="2" destOrd="0" parTransId="{80C8E23F-ECD3-4504-B7A0-F99E38810925}" sibTransId="{DD832620-1CE2-4478-8830-624A62716596}"/>
    <dgm:cxn modelId="{3358471E-85BB-4E1C-B1E1-3DE3EF6F01CC}" type="presOf" srcId="{6EB08E9E-5784-446C-8442-439034A41548}" destId="{6779EDE9-4DDD-4679-9873-F768D7FEEF9D}" srcOrd="0" destOrd="1" presId="urn:microsoft.com/office/officeart/2005/8/layout/hList1"/>
    <dgm:cxn modelId="{53DDEC23-5D6A-48BD-9D4E-814D8FC7A116}" type="presOf" srcId="{65D79D39-3D83-4F75-8801-8DDDDBA77AB3}" destId="{2FEAF641-6552-4BD8-80BC-EB35B71F8EC0}" srcOrd="0" destOrd="2" presId="urn:microsoft.com/office/officeart/2005/8/layout/hList1"/>
    <dgm:cxn modelId="{87E3C324-2628-4E8D-8726-0239976D4FC3}" type="presOf" srcId="{DA260A9F-9942-470B-BBE0-91280B9ADE8F}" destId="{2FEAF641-6552-4BD8-80BC-EB35B71F8EC0}" srcOrd="0" destOrd="1" presId="urn:microsoft.com/office/officeart/2005/8/layout/hList1"/>
    <dgm:cxn modelId="{74990C2A-AC59-4D12-9D96-43FE46B876C4}" type="presOf" srcId="{D7E8326E-8BC8-49A6-AF95-D24813172E16}" destId="{D3B64190-29EB-477E-B9D6-E6B1C18D34FE}" srcOrd="0" destOrd="0" presId="urn:microsoft.com/office/officeart/2005/8/layout/hList1"/>
    <dgm:cxn modelId="{EA620931-0741-4D9E-9E75-688F7B426813}" srcId="{A0A127A7-3C85-4817-8AA2-994BF2AA10D6}" destId="{A8927FE8-5EF7-4063-A846-E8C4710CC917}" srcOrd="6" destOrd="0" parTransId="{C671DE43-CE2A-4DDE-B1CD-95CAC8E641C6}" sibTransId="{BD38C41D-0C68-4475-9D34-2DB9743106EE}"/>
    <dgm:cxn modelId="{F136FF31-3BF0-467E-B3CD-B42208FB8EB4}" type="presOf" srcId="{56807034-46D6-4BA4-A6FC-21ABDBAB6F53}" destId="{900CBDAE-A731-4CCB-AF9D-B9E8C343AB93}" srcOrd="0" destOrd="0" presId="urn:microsoft.com/office/officeart/2005/8/layout/hList1"/>
    <dgm:cxn modelId="{25C4793A-38C3-464C-8AC3-CF6345A31887}" srcId="{92DD852E-6A98-4A66-8102-3DFF53D2CCE7}" destId="{D7E8326E-8BC8-49A6-AF95-D24813172E16}" srcOrd="0" destOrd="0" parTransId="{A6ADC1A6-1DED-42E3-A626-7F7B536CA992}" sibTransId="{A807893E-E7F3-4E4A-A147-B52E461EB090}"/>
    <dgm:cxn modelId="{11DCF03B-5656-44D9-8F12-D81C992A1819}" srcId="{E6D56DE3-8D27-4136-B4B1-A70CBA4A5031}" destId="{9AE5639E-B7AB-4387-AB3B-409D2B21FDD6}" srcOrd="3" destOrd="0" parTransId="{29F17BE0-A38B-452E-AEFB-D539020B1725}" sibTransId="{F16E4E2A-379F-4F4E-8F8B-89F8487F542C}"/>
    <dgm:cxn modelId="{97E7BF3E-E6C9-4ED1-B514-AB53CA20FFA7}" type="presOf" srcId="{51139ECF-249C-4F3F-8C5C-06BDDB0BE0C1}" destId="{A26839A5-FBB8-4C21-8753-9024C92656AD}" srcOrd="0" destOrd="2" presId="urn:microsoft.com/office/officeart/2005/8/layout/hList1"/>
    <dgm:cxn modelId="{88079A5B-611F-47AB-881D-8D1F84EA85EA}" srcId="{92DD852E-6A98-4A66-8102-3DFF53D2CCE7}" destId="{A0A127A7-3C85-4817-8AA2-994BF2AA10D6}" srcOrd="4" destOrd="0" parTransId="{197BE55C-AE32-4F7D-BECE-01A0757CB9DE}" sibTransId="{4CD7659E-D594-488A-8825-0925CF0BB9D3}"/>
    <dgm:cxn modelId="{57A4AD5B-DC69-47A2-8B54-DCCBB47D1860}" type="presOf" srcId="{2251C938-C010-49A0-9BB7-D70B093E7DED}" destId="{2FEAF641-6552-4BD8-80BC-EB35B71F8EC0}" srcOrd="0" destOrd="3" presId="urn:microsoft.com/office/officeart/2005/8/layout/hList1"/>
    <dgm:cxn modelId="{63B97743-4E8F-4164-9153-C4AA1BFB3946}" type="presOf" srcId="{FFF03302-A65E-40D9-AB44-A62422CE29DB}" destId="{A26839A5-FBB8-4C21-8753-9024C92656AD}" srcOrd="0" destOrd="0" presId="urn:microsoft.com/office/officeart/2005/8/layout/hList1"/>
    <dgm:cxn modelId="{6D28BD45-99FF-48B6-A0EE-700AE6E7C5F2}" type="presOf" srcId="{AB89B60F-5D8D-40F9-A86D-D83766969B15}" destId="{A979E431-844D-419E-A57C-01D65A611DFF}" srcOrd="0" destOrd="5" presId="urn:microsoft.com/office/officeart/2005/8/layout/hList1"/>
    <dgm:cxn modelId="{E5BC6A48-B0D1-4B87-ACF7-A629CDEAC6C0}" srcId="{E6D56DE3-8D27-4136-B4B1-A70CBA4A5031}" destId="{DA6F3026-3607-43E5-B11B-16F8F8411298}" srcOrd="1" destOrd="0" parTransId="{12ABC805-0619-4EB9-81B8-8A8C705815F3}" sibTransId="{47F58107-0ED1-404F-9B4C-B81532D24DBF}"/>
    <dgm:cxn modelId="{C7CFC848-AD67-4150-BD8C-F150E360F2F1}" srcId="{D7E8326E-8BC8-49A6-AF95-D24813172E16}" destId="{2CE8CBDF-6D5A-4769-BB9B-E368CC502D0D}" srcOrd="2" destOrd="0" parTransId="{54EA271B-9CFC-4B04-B006-04E8B26019F0}" sibTransId="{8A8D47D4-BA48-4E4E-BA17-2E6601C68D9B}"/>
    <dgm:cxn modelId="{D1740F49-272E-40C3-9DB9-17D4252B6847}" type="presOf" srcId="{A8927FE8-5EF7-4063-A846-E8C4710CC917}" destId="{A26839A5-FBB8-4C21-8753-9024C92656AD}" srcOrd="0" destOrd="6" presId="urn:microsoft.com/office/officeart/2005/8/layout/hList1"/>
    <dgm:cxn modelId="{1E736E49-EDD3-4FF8-9C68-BB156DF8A3E6}" type="presOf" srcId="{67AA6DAE-E305-4185-A179-B136FD4C847A}" destId="{2FEAF641-6552-4BD8-80BC-EB35B71F8EC0}" srcOrd="0" destOrd="4" presId="urn:microsoft.com/office/officeart/2005/8/layout/hList1"/>
    <dgm:cxn modelId="{9312B369-5A61-46D9-8E5D-E5F738863BED}" srcId="{A0A127A7-3C85-4817-8AA2-994BF2AA10D6}" destId="{4FD305F4-C285-4C64-B86E-57C50EE45971}" srcOrd="3" destOrd="0" parTransId="{B5FFE920-C570-40CF-8101-413A5A13B05C}" sibTransId="{F2546B04-47BF-4269-B8CD-249972EE7CA1}"/>
    <dgm:cxn modelId="{76BAE36A-A282-4EA9-9EC3-D9A51697E4D9}" type="presOf" srcId="{9DAA690F-1F32-4C05-841C-36D0651D581C}" destId="{A979E431-844D-419E-A57C-01D65A611DFF}" srcOrd="0" destOrd="4" presId="urn:microsoft.com/office/officeart/2005/8/layout/hList1"/>
    <dgm:cxn modelId="{4CF0416C-3614-42A2-BD14-DEB22607659F}" type="presOf" srcId="{6B21C5DE-AD89-4F97-9F87-5427AED23D08}" destId="{A979E431-844D-419E-A57C-01D65A611DFF}" srcOrd="0" destOrd="2" presId="urn:microsoft.com/office/officeart/2005/8/layout/hList1"/>
    <dgm:cxn modelId="{6A70186D-9D23-402F-868E-DACBAC4376B2}" srcId="{D7E8326E-8BC8-49A6-AF95-D24813172E16}" destId="{6EB08E9E-5784-446C-8442-439034A41548}" srcOrd="1" destOrd="0" parTransId="{A6207A64-7FEC-46B9-979E-B9F848A2AA3D}" sibTransId="{7F71B158-D6EA-458D-BF97-773144E3A2EA}"/>
    <dgm:cxn modelId="{F7402875-23EA-461E-ABFF-B073D678DDC6}" type="presOf" srcId="{6E13C9E2-30BA-45DF-8CBE-A020B014A98E}" destId="{A979E431-844D-419E-A57C-01D65A611DFF}" srcOrd="0" destOrd="0" presId="urn:microsoft.com/office/officeart/2005/8/layout/hList1"/>
    <dgm:cxn modelId="{8DF36C77-ABAB-4C21-8643-B2949209FB33}" srcId="{E6D56DE3-8D27-4136-B4B1-A70CBA4A5031}" destId="{6B21C5DE-AD89-4F97-9F87-5427AED23D08}" srcOrd="2" destOrd="0" parTransId="{2681001E-361E-4CE4-AE52-734FF87DD07B}" sibTransId="{83996401-FED7-426E-9BF6-B6ED69763A5E}"/>
    <dgm:cxn modelId="{7813237A-924A-48AB-B717-633A7FB86C48}" srcId="{56807034-46D6-4BA4-A6FC-21ABDBAB6F53}" destId="{12169330-0D96-4D18-887F-A36416FF028F}" srcOrd="4" destOrd="0" parTransId="{2C1763D9-BD41-48CD-B224-570B24418A25}" sibTransId="{1CFFA0C2-8CAE-4FF6-972F-C036CEBBF7EA}"/>
    <dgm:cxn modelId="{291E1F7E-D47E-4242-B7E6-319E478E03DB}" type="presOf" srcId="{A2C40846-6A7E-427B-B990-0DE6400D0D98}" destId="{9B9EC256-62B4-4348-84A5-F334A52BEBC9}" srcOrd="0" destOrd="3" presId="urn:microsoft.com/office/officeart/2005/8/layout/hList1"/>
    <dgm:cxn modelId="{D11A5480-BE85-4AE8-9885-C794C4880D97}" srcId="{92DD852E-6A98-4A66-8102-3DFF53D2CCE7}" destId="{56807034-46D6-4BA4-A6FC-21ABDBAB6F53}" srcOrd="1" destOrd="0" parTransId="{DE557075-0F7F-43D9-8C92-54FE320CACCD}" sibTransId="{0921AC37-7D72-4433-9725-0330E7E3715C}"/>
    <dgm:cxn modelId="{C63E4682-92A2-4272-8857-9D2D8FA0EE48}" type="presOf" srcId="{9AE5639E-B7AB-4387-AB3B-409D2B21FDD6}" destId="{A979E431-844D-419E-A57C-01D65A611DFF}" srcOrd="0" destOrd="3" presId="urn:microsoft.com/office/officeart/2005/8/layout/hList1"/>
    <dgm:cxn modelId="{4D690F85-6E3F-4F95-B9C3-C6CD0CC9FB82}" srcId="{56807034-46D6-4BA4-A6FC-21ABDBAB6F53}" destId="{B976132E-4853-4FE3-A9D3-BA316FB483C6}" srcOrd="2" destOrd="0" parTransId="{5F85E9BC-0EDC-4FCA-8D17-2B61CB51C3AE}" sibTransId="{5B5A5693-812E-4220-A157-DA37DB52F8E5}"/>
    <dgm:cxn modelId="{0A7F9085-BED1-46DE-9610-C1EB42B06C5D}" type="presOf" srcId="{6BD00777-0BB8-4AA6-8514-692BFE6F81FA}" destId="{9B9EC256-62B4-4348-84A5-F334A52BEBC9}" srcOrd="0" destOrd="0" presId="urn:microsoft.com/office/officeart/2005/8/layout/hList1"/>
    <dgm:cxn modelId="{C94BF285-96E0-40CA-90DC-E0007147CDC9}" srcId="{63EA6A0A-9F1F-4173-8DEF-506BF6898470}" destId="{DA260A9F-9942-470B-BBE0-91280B9ADE8F}" srcOrd="1" destOrd="0" parTransId="{0F019828-08A9-4AAC-AF22-9E6975A09735}" sibTransId="{D270E012-74B5-4AA1-8BB3-5EAAECEE6675}"/>
    <dgm:cxn modelId="{A86DFC8D-637C-41D0-BAA9-B00F4554CE17}" type="presOf" srcId="{15772360-7A61-4AD7-B6EA-D6EC7452A9EE}" destId="{A26839A5-FBB8-4C21-8753-9024C92656AD}" srcOrd="0" destOrd="4" presId="urn:microsoft.com/office/officeart/2005/8/layout/hList1"/>
    <dgm:cxn modelId="{7CE04C8E-DD01-4671-B097-0FC7354953B1}" type="presOf" srcId="{92DD852E-6A98-4A66-8102-3DFF53D2CCE7}" destId="{093C0D15-D338-4FD9-95D8-1BFAE181D9E6}" srcOrd="0" destOrd="0" presId="urn:microsoft.com/office/officeart/2005/8/layout/hList1"/>
    <dgm:cxn modelId="{B6FB8D8F-CEA1-4BC0-A4B1-10F47C239864}" srcId="{63EA6A0A-9F1F-4173-8DEF-506BF6898470}" destId="{2251C938-C010-49A0-9BB7-D70B093E7DED}" srcOrd="3" destOrd="0" parTransId="{8167F97C-BE70-4515-9796-718AD06A7859}" sibTransId="{2C5B6846-2E32-448C-9CA7-033B77F91566}"/>
    <dgm:cxn modelId="{9E521A96-0856-471D-A03F-4D2E1A53228D}" type="presOf" srcId="{12169330-0D96-4D18-887F-A36416FF028F}" destId="{9B9EC256-62B4-4348-84A5-F334A52BEBC9}" srcOrd="0" destOrd="4" presId="urn:microsoft.com/office/officeart/2005/8/layout/hList1"/>
    <dgm:cxn modelId="{59BFD19E-9E3F-416F-B5FD-391BE40B5F36}" type="presOf" srcId="{86992FFF-86EC-47BE-9D78-B3C6EC7F6B3B}" destId="{2FEAF641-6552-4BD8-80BC-EB35B71F8EC0}" srcOrd="0" destOrd="0" presId="urn:microsoft.com/office/officeart/2005/8/layout/hList1"/>
    <dgm:cxn modelId="{24E43FAF-7204-464D-ACFE-A2EA6A099357}" type="presOf" srcId="{63EA6A0A-9F1F-4173-8DEF-506BF6898470}" destId="{8BC6BF09-0805-4649-AF24-99981CFC2D65}" srcOrd="0" destOrd="0" presId="urn:microsoft.com/office/officeart/2005/8/layout/hList1"/>
    <dgm:cxn modelId="{740972B3-6D81-43A7-BF32-FFA9EFC861DD}" srcId="{56807034-46D6-4BA4-A6FC-21ABDBAB6F53}" destId="{A2C40846-6A7E-427B-B990-0DE6400D0D98}" srcOrd="3" destOrd="0" parTransId="{9280DAF9-333F-41DA-99DC-EA594470F468}" sibTransId="{659EAAC5-EDDE-4AAE-9B12-AF0A3AD3F9C7}"/>
    <dgm:cxn modelId="{03B986B4-3251-4859-8CC0-603B422CCBD3}" type="presOf" srcId="{2CE8CBDF-6D5A-4769-BB9B-E368CC502D0D}" destId="{6779EDE9-4DDD-4679-9873-F768D7FEEF9D}" srcOrd="0" destOrd="2" presId="urn:microsoft.com/office/officeart/2005/8/layout/hList1"/>
    <dgm:cxn modelId="{6F086DB6-55B6-448A-B41C-F63A0CB8124E}" srcId="{56807034-46D6-4BA4-A6FC-21ABDBAB6F53}" destId="{6BD00777-0BB8-4AA6-8514-692BFE6F81FA}" srcOrd="0" destOrd="0" parTransId="{903EF952-DE9A-4FCF-A566-14492D48E0A0}" sibTransId="{7FA5AEC1-FAE5-4312-9B42-397F59DFB8C6}"/>
    <dgm:cxn modelId="{E98124BB-37AF-406E-9FE9-F2132CC617B8}" type="presOf" srcId="{CE460B7F-F41C-45C4-B813-2979C245153C}" destId="{6779EDE9-4DDD-4679-9873-F768D7FEEF9D}" srcOrd="0" destOrd="0" presId="urn:microsoft.com/office/officeart/2005/8/layout/hList1"/>
    <dgm:cxn modelId="{A14506BE-9E4B-45ED-8147-AD3377B3001D}" type="presOf" srcId="{B976132E-4853-4FE3-A9D3-BA316FB483C6}" destId="{9B9EC256-62B4-4348-84A5-F334A52BEBC9}" srcOrd="0" destOrd="2" presId="urn:microsoft.com/office/officeart/2005/8/layout/hList1"/>
    <dgm:cxn modelId="{0E837BC0-D481-44FA-AC13-063CD7BB1029}" srcId="{A0A127A7-3C85-4817-8AA2-994BF2AA10D6}" destId="{A43BB8D0-A482-44B3-9E3E-95DE45E46C1F}" srcOrd="5" destOrd="0" parTransId="{FBCBA22F-18A8-4E50-9548-994BA5EB9182}" sibTransId="{BFC594F3-EC0B-4D83-AE1B-70B5982E1140}"/>
    <dgm:cxn modelId="{862563C8-736F-44CC-B637-9BF1F9E512C2}" srcId="{E6D56DE3-8D27-4136-B4B1-A70CBA4A5031}" destId="{9DAA690F-1F32-4C05-841C-36D0651D581C}" srcOrd="4" destOrd="0" parTransId="{D320DF30-D9BC-48A8-9BC1-3A5A3495BFD5}" sibTransId="{EF3F9054-BCD2-45AD-85F5-91AA1D322559}"/>
    <dgm:cxn modelId="{AC8AD6C8-76FE-4CE7-A367-07C254B017A0}" type="presOf" srcId="{99F89B28-6AAB-4082-A932-1FF5F88D22C0}" destId="{9B9EC256-62B4-4348-84A5-F334A52BEBC9}" srcOrd="0" destOrd="1" presId="urn:microsoft.com/office/officeart/2005/8/layout/hList1"/>
    <dgm:cxn modelId="{0FB170C9-D354-433B-8471-C5B96ABC1BE5}" srcId="{92DD852E-6A98-4A66-8102-3DFF53D2CCE7}" destId="{63EA6A0A-9F1F-4173-8DEF-506BF6898470}" srcOrd="2" destOrd="0" parTransId="{8AA3D620-034D-4F33-BC98-F1F5F67E1655}" sibTransId="{13C96FB8-A8B2-45FC-81B4-966A3F2391FC}"/>
    <dgm:cxn modelId="{E54474CA-4817-46A6-8D37-2C0B4D90D6BB}" type="presOf" srcId="{A0A127A7-3C85-4817-8AA2-994BF2AA10D6}" destId="{CBD3A06A-AC24-444D-8436-E2A867DADF94}" srcOrd="0" destOrd="0" presId="urn:microsoft.com/office/officeart/2005/8/layout/hList1"/>
    <dgm:cxn modelId="{EC29A9CB-A18A-474B-B425-508FC016D8D2}" srcId="{A0A127A7-3C85-4817-8AA2-994BF2AA10D6}" destId="{FFF03302-A65E-40D9-AB44-A62422CE29DB}" srcOrd="0" destOrd="0" parTransId="{E3909C8B-BE25-481B-AAC4-909400E94E83}" sibTransId="{22476D2E-3490-47E0-8BA2-B42196DC4D1A}"/>
    <dgm:cxn modelId="{DADA71CE-A6BE-48F3-BCE6-4DCB9F39D730}" srcId="{A0A127A7-3C85-4817-8AA2-994BF2AA10D6}" destId="{15772360-7A61-4AD7-B6EA-D6EC7452A9EE}" srcOrd="4" destOrd="0" parTransId="{812000A8-51E9-4A82-913F-BA34011ADBF0}" sibTransId="{65C4FF53-3EBD-45D4-A57D-9A635A3E65C3}"/>
    <dgm:cxn modelId="{FB3084CF-981E-4E5F-9819-38D49AA3CC1C}" type="presOf" srcId="{E6D56DE3-8D27-4136-B4B1-A70CBA4A5031}" destId="{D9D20E71-50F5-4791-BBE5-50C917DBD38F}" srcOrd="0" destOrd="0" presId="urn:microsoft.com/office/officeart/2005/8/layout/hList1"/>
    <dgm:cxn modelId="{173F61D8-5F86-4EEE-B145-844BF0A4E6FC}" type="presOf" srcId="{A43BB8D0-A482-44B3-9E3E-95DE45E46C1F}" destId="{A26839A5-FBB8-4C21-8753-9024C92656AD}" srcOrd="0" destOrd="5" presId="urn:microsoft.com/office/officeart/2005/8/layout/hList1"/>
    <dgm:cxn modelId="{ED3381E8-20A8-474E-8B42-A9BB168E3294}" srcId="{A0A127A7-3C85-4817-8AA2-994BF2AA10D6}" destId="{96315C02-18EB-48BB-AFAF-90264F2DBE12}" srcOrd="1" destOrd="0" parTransId="{F327B9F9-BC53-41DF-9519-D08FB7017562}" sibTransId="{487CBFAE-D162-4E1F-8597-32E3489A1E9C}"/>
    <dgm:cxn modelId="{30DF9FEF-638C-47A0-BE52-9524B5C8A11A}" type="presOf" srcId="{4FD305F4-C285-4C64-B86E-57C50EE45971}" destId="{A26839A5-FBB8-4C21-8753-9024C92656AD}" srcOrd="0" destOrd="3" presId="urn:microsoft.com/office/officeart/2005/8/layout/hList1"/>
    <dgm:cxn modelId="{913E90F2-2E16-47C8-B41C-A39FC57B50DF}" srcId="{D7E8326E-8BC8-49A6-AF95-D24813172E16}" destId="{E1447A5B-A048-4D7D-98F2-BA09AA52F2D1}" srcOrd="3" destOrd="0" parTransId="{C77DDB66-BBAC-466A-AC40-775D223337FD}" sibTransId="{91F84309-5341-46B2-BE64-3144225E313D}"/>
    <dgm:cxn modelId="{6AD838F3-7E39-4365-91A1-8B1AB501C0C4}" type="presOf" srcId="{E1447A5B-A048-4D7D-98F2-BA09AA52F2D1}" destId="{6779EDE9-4DDD-4679-9873-F768D7FEEF9D}" srcOrd="0" destOrd="3" presId="urn:microsoft.com/office/officeart/2005/8/layout/hList1"/>
    <dgm:cxn modelId="{8BC903F5-98AD-4BF1-A847-D628239A84E3}" srcId="{63EA6A0A-9F1F-4173-8DEF-506BF6898470}" destId="{65D79D39-3D83-4F75-8801-8DDDDBA77AB3}" srcOrd="2" destOrd="0" parTransId="{5BA0A537-2ACD-481D-9205-050073F96A59}" sibTransId="{81E31177-D052-4DD7-9745-CBAED2A8E04B}"/>
    <dgm:cxn modelId="{ED38A8F6-82DA-473F-939A-FB80B35686D5}" srcId="{63EA6A0A-9F1F-4173-8DEF-506BF6898470}" destId="{86992FFF-86EC-47BE-9D78-B3C6EC7F6B3B}" srcOrd="0" destOrd="0" parTransId="{59D2A451-79CE-4677-811B-3B2BB9F16260}" sibTransId="{7B5B33C5-7634-4431-B7CE-67EEE0DD9CB4}"/>
    <dgm:cxn modelId="{3634CBF9-6C11-46F7-89D0-27AFDECAF35D}" srcId="{E6D56DE3-8D27-4136-B4B1-A70CBA4A5031}" destId="{AB89B60F-5D8D-40F9-A86D-D83766969B15}" srcOrd="5" destOrd="0" parTransId="{96DD75D7-15B7-4EC9-9FA7-D7B5B821BC78}" sibTransId="{6093E896-DAD6-4F52-91BC-B1752A82E9D1}"/>
    <dgm:cxn modelId="{656925A3-B8A3-4335-8AC4-E7BEA87A2716}" type="presParOf" srcId="{093C0D15-D338-4FD9-95D8-1BFAE181D9E6}" destId="{5137C4A4-77D2-4B51-A1C4-B19B64F90111}" srcOrd="0" destOrd="0" presId="urn:microsoft.com/office/officeart/2005/8/layout/hList1"/>
    <dgm:cxn modelId="{56637D25-F7B7-4C6A-92F1-245D80ABD1A1}" type="presParOf" srcId="{5137C4A4-77D2-4B51-A1C4-B19B64F90111}" destId="{D3B64190-29EB-477E-B9D6-E6B1C18D34FE}" srcOrd="0" destOrd="0" presId="urn:microsoft.com/office/officeart/2005/8/layout/hList1"/>
    <dgm:cxn modelId="{0CD4933D-1FDA-48C9-8899-2CF2215503E9}" type="presParOf" srcId="{5137C4A4-77D2-4B51-A1C4-B19B64F90111}" destId="{6779EDE9-4DDD-4679-9873-F768D7FEEF9D}" srcOrd="1" destOrd="0" presId="urn:microsoft.com/office/officeart/2005/8/layout/hList1"/>
    <dgm:cxn modelId="{8D128EE5-808A-4B27-AC3C-ED3124A0529B}" type="presParOf" srcId="{093C0D15-D338-4FD9-95D8-1BFAE181D9E6}" destId="{D1384773-56AE-4B63-94AE-41E0741C271B}" srcOrd="1" destOrd="0" presId="urn:microsoft.com/office/officeart/2005/8/layout/hList1"/>
    <dgm:cxn modelId="{DF625951-A1FA-454A-BEBF-E8F3D693C0CD}" type="presParOf" srcId="{093C0D15-D338-4FD9-95D8-1BFAE181D9E6}" destId="{E10856E8-F259-4B7C-B2CA-3C0882887ECA}" srcOrd="2" destOrd="0" presId="urn:microsoft.com/office/officeart/2005/8/layout/hList1"/>
    <dgm:cxn modelId="{B976126D-66DE-4239-ACCD-695FD610918E}" type="presParOf" srcId="{E10856E8-F259-4B7C-B2CA-3C0882887ECA}" destId="{900CBDAE-A731-4CCB-AF9D-B9E8C343AB93}" srcOrd="0" destOrd="0" presId="urn:microsoft.com/office/officeart/2005/8/layout/hList1"/>
    <dgm:cxn modelId="{065D9BB2-E871-435A-999B-08C85541E7BE}" type="presParOf" srcId="{E10856E8-F259-4B7C-B2CA-3C0882887ECA}" destId="{9B9EC256-62B4-4348-84A5-F334A52BEBC9}" srcOrd="1" destOrd="0" presId="urn:microsoft.com/office/officeart/2005/8/layout/hList1"/>
    <dgm:cxn modelId="{5733AAB8-9FA7-439F-85F7-BA287963668A}" type="presParOf" srcId="{093C0D15-D338-4FD9-95D8-1BFAE181D9E6}" destId="{F1117D6C-0EB6-49DB-AC78-C048F78B0A6C}" srcOrd="3" destOrd="0" presId="urn:microsoft.com/office/officeart/2005/8/layout/hList1"/>
    <dgm:cxn modelId="{40B88BED-1E9B-4A72-A687-B01486E8CBDD}" type="presParOf" srcId="{093C0D15-D338-4FD9-95D8-1BFAE181D9E6}" destId="{7B6F5E8D-86CF-4A36-8B82-3F91A5384BE9}" srcOrd="4" destOrd="0" presId="urn:microsoft.com/office/officeart/2005/8/layout/hList1"/>
    <dgm:cxn modelId="{0CDFBB8D-4DB0-445F-A387-C3BE1D4B8402}" type="presParOf" srcId="{7B6F5E8D-86CF-4A36-8B82-3F91A5384BE9}" destId="{8BC6BF09-0805-4649-AF24-99981CFC2D65}" srcOrd="0" destOrd="0" presId="urn:microsoft.com/office/officeart/2005/8/layout/hList1"/>
    <dgm:cxn modelId="{50E6044A-87E5-462C-A64A-575806D018DD}" type="presParOf" srcId="{7B6F5E8D-86CF-4A36-8B82-3F91A5384BE9}" destId="{2FEAF641-6552-4BD8-80BC-EB35B71F8EC0}" srcOrd="1" destOrd="0" presId="urn:microsoft.com/office/officeart/2005/8/layout/hList1"/>
    <dgm:cxn modelId="{353F40BB-3B41-445B-88D7-F8B8D504FE7B}" type="presParOf" srcId="{093C0D15-D338-4FD9-95D8-1BFAE181D9E6}" destId="{882AE772-9554-4BA8-AA2F-069B0CDA7C79}" srcOrd="5" destOrd="0" presId="urn:microsoft.com/office/officeart/2005/8/layout/hList1"/>
    <dgm:cxn modelId="{71B41B7D-D295-4102-BE64-E45073334485}" type="presParOf" srcId="{093C0D15-D338-4FD9-95D8-1BFAE181D9E6}" destId="{0DECFCD9-831C-48C8-98F6-036ED6483696}" srcOrd="6" destOrd="0" presId="urn:microsoft.com/office/officeart/2005/8/layout/hList1"/>
    <dgm:cxn modelId="{BC31AA98-76D8-41FC-824B-DA87A2BDFFA0}" type="presParOf" srcId="{0DECFCD9-831C-48C8-98F6-036ED6483696}" destId="{D9D20E71-50F5-4791-BBE5-50C917DBD38F}" srcOrd="0" destOrd="0" presId="urn:microsoft.com/office/officeart/2005/8/layout/hList1"/>
    <dgm:cxn modelId="{EC15D751-80EC-47D1-8E75-05BD9205E99B}" type="presParOf" srcId="{0DECFCD9-831C-48C8-98F6-036ED6483696}" destId="{A979E431-844D-419E-A57C-01D65A611DFF}" srcOrd="1" destOrd="0" presId="urn:microsoft.com/office/officeart/2005/8/layout/hList1"/>
    <dgm:cxn modelId="{459155B5-19F5-4B79-AC53-A9FC6C26C3F6}" type="presParOf" srcId="{093C0D15-D338-4FD9-95D8-1BFAE181D9E6}" destId="{5B843BBA-3705-4F1A-B91A-6677A62C4485}" srcOrd="7" destOrd="0" presId="urn:microsoft.com/office/officeart/2005/8/layout/hList1"/>
    <dgm:cxn modelId="{2372799F-14AE-4899-82E7-C30410D4E38D}" type="presParOf" srcId="{093C0D15-D338-4FD9-95D8-1BFAE181D9E6}" destId="{0DCECF2B-E45A-42BD-AB2B-9650C9C6A6A1}" srcOrd="8" destOrd="0" presId="urn:microsoft.com/office/officeart/2005/8/layout/hList1"/>
    <dgm:cxn modelId="{19A78AED-09B5-4464-B9FF-9A5F2CB102F6}" type="presParOf" srcId="{0DCECF2B-E45A-42BD-AB2B-9650C9C6A6A1}" destId="{CBD3A06A-AC24-444D-8436-E2A867DADF94}" srcOrd="0" destOrd="0" presId="urn:microsoft.com/office/officeart/2005/8/layout/hList1"/>
    <dgm:cxn modelId="{B04CCC0E-22CE-4853-A705-6699B0C48030}" type="presParOf" srcId="{0DCECF2B-E45A-42BD-AB2B-9650C9C6A6A1}" destId="{A26839A5-FBB8-4C21-8753-9024C92656A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76C8A0-10EA-407D-8C44-F576EE091F18}">
      <dsp:nvSpPr>
        <dsp:cNvPr id="0" name=""/>
        <dsp:cNvSpPr/>
      </dsp:nvSpPr>
      <dsp:spPr>
        <a:xfrm>
          <a:off x="978596" y="926673"/>
          <a:ext cx="1358163" cy="135816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36491B-37C0-4769-86E0-A35FE56C29A7}">
      <dsp:nvSpPr>
        <dsp:cNvPr id="0" name=""/>
        <dsp:cNvSpPr/>
      </dsp:nvSpPr>
      <dsp:spPr>
        <a:xfrm>
          <a:off x="148607" y="2659664"/>
          <a:ext cx="3018142"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We assist job seekers &amp; employers in Toronto and Brampton.</a:t>
          </a:r>
        </a:p>
      </dsp:txBody>
      <dsp:txXfrm>
        <a:off x="148607" y="2659664"/>
        <a:ext cx="3018142" cy="765000"/>
      </dsp:txXfrm>
    </dsp:sp>
    <dsp:sp modelId="{BC7DB2C0-08F5-4558-BEA5-A3E928894529}">
      <dsp:nvSpPr>
        <dsp:cNvPr id="0" name=""/>
        <dsp:cNvSpPr/>
      </dsp:nvSpPr>
      <dsp:spPr>
        <a:xfrm>
          <a:off x="5093486" y="891039"/>
          <a:ext cx="1358163" cy="135816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6C4A84-C388-4DEF-A212-FAAB41535543}">
      <dsp:nvSpPr>
        <dsp:cNvPr id="0" name=""/>
        <dsp:cNvSpPr/>
      </dsp:nvSpPr>
      <dsp:spPr>
        <a:xfrm>
          <a:off x="3694924" y="2648006"/>
          <a:ext cx="4155287" cy="907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We offer job seekers &amp; employers free resources and services, workshops, individual employment assistance and access to training and jobs.</a:t>
          </a:r>
        </a:p>
      </dsp:txBody>
      <dsp:txXfrm>
        <a:off x="3694924" y="2648006"/>
        <a:ext cx="4155287" cy="907534"/>
      </dsp:txXfrm>
    </dsp:sp>
    <dsp:sp modelId="{FF6ABE36-E18B-4DA9-BEE6-BD23C3ED2DB2}">
      <dsp:nvSpPr>
        <dsp:cNvPr id="0" name=""/>
        <dsp:cNvSpPr/>
      </dsp:nvSpPr>
      <dsp:spPr>
        <a:xfrm>
          <a:off x="9208375" y="926673"/>
          <a:ext cx="1358163" cy="135816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08D149-AD51-44D1-93F5-B92A7A9C2BFA}">
      <dsp:nvSpPr>
        <dsp:cNvPr id="0" name=""/>
        <dsp:cNvSpPr/>
      </dsp:nvSpPr>
      <dsp:spPr>
        <a:xfrm>
          <a:off x="8378386" y="2659664"/>
          <a:ext cx="3018142"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We work with employers to meet their HR needs by connecting them to qualified candidates.</a:t>
          </a:r>
        </a:p>
      </dsp:txBody>
      <dsp:txXfrm>
        <a:off x="8378386" y="2659664"/>
        <a:ext cx="3018142" cy="765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2E2B3-A5F1-4665-8136-B762721440E4}">
      <dsp:nvSpPr>
        <dsp:cNvPr id="0" name=""/>
        <dsp:cNvSpPr/>
      </dsp:nvSpPr>
      <dsp:spPr>
        <a:xfrm>
          <a:off x="3559" y="54257"/>
          <a:ext cx="3470057" cy="1388023"/>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u="sng" kern="1200" dirty="0"/>
            <a:t>Accessible Facilities</a:t>
          </a:r>
          <a:endParaRPr lang="en-US" sz="2400" kern="1200" dirty="0"/>
        </a:p>
      </dsp:txBody>
      <dsp:txXfrm>
        <a:off x="3559" y="54257"/>
        <a:ext cx="3470057" cy="1388023"/>
      </dsp:txXfrm>
    </dsp:sp>
    <dsp:sp modelId="{6F8DBCE5-07A2-4631-9F18-345A9B7BF82C}">
      <dsp:nvSpPr>
        <dsp:cNvPr id="0" name=""/>
        <dsp:cNvSpPr/>
      </dsp:nvSpPr>
      <dsp:spPr>
        <a:xfrm>
          <a:off x="3559" y="1442280"/>
          <a:ext cx="3470057" cy="285480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100000"/>
            </a:lnSpc>
            <a:spcBef>
              <a:spcPct val="0"/>
            </a:spcBef>
            <a:spcAft>
              <a:spcPts val="1200"/>
            </a:spcAft>
            <a:buChar char="•"/>
          </a:pPr>
          <a:r>
            <a:rPr lang="en-US" sz="1800" kern="1200" dirty="0"/>
            <a:t>Provide accessible facilities to accommodate our client needs</a:t>
          </a:r>
        </a:p>
        <a:p>
          <a:pPr marL="171450" lvl="1" indent="-171450" algn="l" defTabSz="800100">
            <a:lnSpc>
              <a:spcPct val="100000"/>
            </a:lnSpc>
            <a:spcBef>
              <a:spcPct val="0"/>
            </a:spcBef>
            <a:spcAft>
              <a:spcPts val="1200"/>
            </a:spcAft>
            <a:buChar char="•"/>
          </a:pPr>
          <a:r>
            <a:rPr lang="en-US" sz="1800" kern="1200" dirty="0"/>
            <a:t>Teams trained in AODA (The Accessibility for Ontarians with Disabilities Act) compliance</a:t>
          </a:r>
        </a:p>
        <a:p>
          <a:pPr marL="171450" lvl="1" indent="-171450" algn="l" defTabSz="800100">
            <a:lnSpc>
              <a:spcPct val="100000"/>
            </a:lnSpc>
            <a:spcBef>
              <a:spcPct val="0"/>
            </a:spcBef>
            <a:spcAft>
              <a:spcPts val="1200"/>
            </a:spcAft>
            <a:buChar char="•"/>
          </a:pPr>
          <a:r>
            <a:rPr lang="en-US" sz="1800" kern="1200" dirty="0"/>
            <a:t>AODA website </a:t>
          </a:r>
          <a:r>
            <a:rPr lang="en-US" sz="1800" kern="1200" dirty="0">
              <a:hlinkClick xmlns:r="http://schemas.openxmlformats.org/officeDocument/2006/relationships" r:id="rId1"/>
            </a:rPr>
            <a:t>https://www.aoda.ca/</a:t>
          </a:r>
          <a:r>
            <a:rPr lang="en-US" sz="1800" kern="1200" dirty="0"/>
            <a:t> </a:t>
          </a:r>
        </a:p>
      </dsp:txBody>
      <dsp:txXfrm>
        <a:off x="3559" y="1442280"/>
        <a:ext cx="3470057" cy="2854800"/>
      </dsp:txXfrm>
    </dsp:sp>
    <dsp:sp modelId="{B910720C-8CB5-415D-A843-73D0A7D4D060}">
      <dsp:nvSpPr>
        <dsp:cNvPr id="0" name=""/>
        <dsp:cNvSpPr/>
      </dsp:nvSpPr>
      <dsp:spPr>
        <a:xfrm>
          <a:off x="3959424" y="54257"/>
          <a:ext cx="3470057" cy="1388023"/>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u="sng" kern="1200" dirty="0"/>
            <a:t>Career Exploration</a:t>
          </a:r>
          <a:endParaRPr lang="en-US" sz="2400" kern="1200" dirty="0"/>
        </a:p>
      </dsp:txBody>
      <dsp:txXfrm>
        <a:off x="3959424" y="54257"/>
        <a:ext cx="3470057" cy="1388023"/>
      </dsp:txXfrm>
    </dsp:sp>
    <dsp:sp modelId="{78912501-3A0A-4D6E-A709-65FFE7599344}">
      <dsp:nvSpPr>
        <dsp:cNvPr id="0" name=""/>
        <dsp:cNvSpPr/>
      </dsp:nvSpPr>
      <dsp:spPr>
        <a:xfrm>
          <a:off x="3959424" y="1442280"/>
          <a:ext cx="3470057" cy="2854800"/>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100000"/>
            </a:lnSpc>
            <a:spcBef>
              <a:spcPct val="0"/>
            </a:spcBef>
            <a:spcAft>
              <a:spcPts val="1200"/>
            </a:spcAft>
            <a:buChar char="•"/>
          </a:pPr>
          <a:endParaRPr lang="en-US" sz="1800" kern="1200" dirty="0"/>
        </a:p>
        <a:p>
          <a:pPr marL="171450" lvl="1" indent="-171450" algn="l" defTabSz="800100" rtl="0">
            <a:lnSpc>
              <a:spcPct val="100000"/>
            </a:lnSpc>
            <a:spcBef>
              <a:spcPct val="0"/>
            </a:spcBef>
            <a:spcAft>
              <a:spcPts val="1200"/>
            </a:spcAft>
            <a:buChar char="•"/>
          </a:pPr>
          <a:r>
            <a:rPr lang="en-US" sz="1800" b="1" kern="1200" dirty="0">
              <a:latin typeface="Calibri Light" panose="020F0302020204030204"/>
            </a:rPr>
            <a:t>Using various career exploration tools administer</a:t>
          </a:r>
          <a:r>
            <a:rPr lang="en-US" sz="1800" b="1" kern="1200" dirty="0"/>
            <a:t>,</a:t>
          </a:r>
          <a:r>
            <a:rPr lang="en-US" sz="1800" kern="1200" dirty="0"/>
            <a:t> analyze, and review results </a:t>
          </a:r>
          <a:r>
            <a:rPr lang="en-US" sz="1800" kern="1200" dirty="0">
              <a:latin typeface="Calibri Light" panose="020F0302020204030204"/>
            </a:rPr>
            <a:t>with</a:t>
          </a:r>
          <a:r>
            <a:rPr lang="en-US" sz="1800" kern="1200" dirty="0"/>
            <a:t> clients seeking employment or researching training options</a:t>
          </a:r>
        </a:p>
      </dsp:txBody>
      <dsp:txXfrm>
        <a:off x="3959424" y="1442280"/>
        <a:ext cx="3470057" cy="2854800"/>
      </dsp:txXfrm>
    </dsp:sp>
    <dsp:sp modelId="{8C34DEEE-1411-49B4-B0B6-B4E3390676FE}">
      <dsp:nvSpPr>
        <dsp:cNvPr id="0" name=""/>
        <dsp:cNvSpPr/>
      </dsp:nvSpPr>
      <dsp:spPr>
        <a:xfrm>
          <a:off x="7915290" y="54257"/>
          <a:ext cx="3470057" cy="1388023"/>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u="sng" kern="1200" dirty="0"/>
            <a:t>Events</a:t>
          </a:r>
          <a:endParaRPr lang="en-US" sz="2400" kern="1200" dirty="0"/>
        </a:p>
      </dsp:txBody>
      <dsp:txXfrm>
        <a:off x="7915290" y="54257"/>
        <a:ext cx="3470057" cy="1388023"/>
      </dsp:txXfrm>
    </dsp:sp>
    <dsp:sp modelId="{117014B0-8CD3-4C47-A0C2-C8A08148BB47}">
      <dsp:nvSpPr>
        <dsp:cNvPr id="0" name=""/>
        <dsp:cNvSpPr/>
      </dsp:nvSpPr>
      <dsp:spPr>
        <a:xfrm>
          <a:off x="7915290" y="1442280"/>
          <a:ext cx="3470057" cy="2854800"/>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100000"/>
            </a:lnSpc>
            <a:spcBef>
              <a:spcPct val="0"/>
            </a:spcBef>
            <a:spcAft>
              <a:spcPts val="1200"/>
            </a:spcAft>
            <a:buChar char="•"/>
          </a:pPr>
          <a:r>
            <a:rPr lang="en-US" sz="1800" kern="1200" dirty="0"/>
            <a:t>Partner with Humber Advising and Career Centre, and Accessibility Services to host the annual Transition to Work event</a:t>
          </a:r>
        </a:p>
        <a:p>
          <a:pPr marL="171450" lvl="1" indent="-171450" algn="l" defTabSz="800100">
            <a:lnSpc>
              <a:spcPct val="100000"/>
            </a:lnSpc>
            <a:spcBef>
              <a:spcPct val="0"/>
            </a:spcBef>
            <a:spcAft>
              <a:spcPts val="1200"/>
            </a:spcAft>
            <a:buChar char="•"/>
          </a:pPr>
          <a:r>
            <a:rPr lang="en-US" sz="1800" kern="1200" dirty="0"/>
            <a:t>Job search webinars, recruitment events, job fairs, guest speakers</a:t>
          </a:r>
        </a:p>
      </dsp:txBody>
      <dsp:txXfrm>
        <a:off x="7915290" y="1442280"/>
        <a:ext cx="3470057" cy="28548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2FC6F5-42FE-468D-8C06-5A0566B40EFA}">
      <dsp:nvSpPr>
        <dsp:cNvPr id="0" name=""/>
        <dsp:cNvSpPr/>
      </dsp:nvSpPr>
      <dsp:spPr>
        <a:xfrm>
          <a:off x="3552" y="2389"/>
          <a:ext cx="3464004" cy="11232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u="sng" kern="1200" dirty="0"/>
            <a:t>Job Search</a:t>
          </a:r>
          <a:endParaRPr lang="en-US" sz="2400" kern="1200" dirty="0"/>
        </a:p>
      </dsp:txBody>
      <dsp:txXfrm>
        <a:off x="3552" y="2389"/>
        <a:ext cx="3464004" cy="1123200"/>
      </dsp:txXfrm>
    </dsp:sp>
    <dsp:sp modelId="{135AFD0A-A736-45F7-8233-459B13E8519C}">
      <dsp:nvSpPr>
        <dsp:cNvPr id="0" name=""/>
        <dsp:cNvSpPr/>
      </dsp:nvSpPr>
      <dsp:spPr>
        <a:xfrm>
          <a:off x="3552" y="1125589"/>
          <a:ext cx="3464004" cy="3223359"/>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100000"/>
            </a:lnSpc>
            <a:spcBef>
              <a:spcPct val="0"/>
            </a:spcBef>
            <a:spcAft>
              <a:spcPts val="1200"/>
            </a:spcAft>
            <a:buChar char="•"/>
          </a:pPr>
          <a:r>
            <a:rPr lang="en-US" sz="1800" kern="1200" dirty="0"/>
            <a:t>Individual career advising by a career expert tailored to clients’ individual needs</a:t>
          </a:r>
        </a:p>
        <a:p>
          <a:pPr marL="171450" lvl="1" indent="-171450" algn="l" defTabSz="800100">
            <a:lnSpc>
              <a:spcPct val="100000"/>
            </a:lnSpc>
            <a:spcBef>
              <a:spcPct val="0"/>
            </a:spcBef>
            <a:spcAft>
              <a:spcPts val="1200"/>
            </a:spcAft>
            <a:buChar char="•"/>
          </a:pPr>
          <a:r>
            <a:rPr lang="en-US" sz="1800" kern="1200" dirty="0"/>
            <a:t>Employment Readiness Scale – career planning and tracking tool</a:t>
          </a:r>
        </a:p>
        <a:p>
          <a:pPr marL="171450" lvl="1" indent="-171450" algn="l" defTabSz="800100">
            <a:lnSpc>
              <a:spcPct val="90000"/>
            </a:lnSpc>
            <a:spcBef>
              <a:spcPct val="0"/>
            </a:spcBef>
            <a:spcAft>
              <a:spcPct val="15000"/>
            </a:spcAft>
            <a:buChar char="•"/>
          </a:pPr>
          <a:r>
            <a:rPr lang="en-US" sz="1800" kern="1200" dirty="0"/>
            <a:t>Ongoing support and follow up</a:t>
          </a:r>
        </a:p>
      </dsp:txBody>
      <dsp:txXfrm>
        <a:off x="3552" y="1125589"/>
        <a:ext cx="3464004" cy="3223359"/>
      </dsp:txXfrm>
    </dsp:sp>
    <dsp:sp modelId="{F07F6340-5DBA-4ECA-AA6D-6BD1FE536C85}">
      <dsp:nvSpPr>
        <dsp:cNvPr id="0" name=""/>
        <dsp:cNvSpPr/>
      </dsp:nvSpPr>
      <dsp:spPr>
        <a:xfrm>
          <a:off x="3952517" y="2389"/>
          <a:ext cx="3464004" cy="1123200"/>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u="sng" kern="1200" dirty="0"/>
            <a:t>Job Development/</a:t>
          </a:r>
        </a:p>
        <a:p>
          <a:pPr marL="0" lvl="0" indent="0" algn="ctr" defTabSz="1066800">
            <a:lnSpc>
              <a:spcPct val="90000"/>
            </a:lnSpc>
            <a:spcBef>
              <a:spcPct val="0"/>
            </a:spcBef>
            <a:spcAft>
              <a:spcPct val="35000"/>
            </a:spcAft>
            <a:buNone/>
          </a:pPr>
          <a:r>
            <a:rPr lang="en-US" sz="2400" b="1" u="sng" kern="1200" dirty="0"/>
            <a:t>Employer Connections</a:t>
          </a:r>
          <a:endParaRPr lang="en-US" sz="2400" kern="1200" dirty="0"/>
        </a:p>
      </dsp:txBody>
      <dsp:txXfrm>
        <a:off x="3952517" y="2389"/>
        <a:ext cx="3464004" cy="1123200"/>
      </dsp:txXfrm>
    </dsp:sp>
    <dsp:sp modelId="{5002D7ED-8873-43C9-889F-03892ECB3602}">
      <dsp:nvSpPr>
        <dsp:cNvPr id="0" name=""/>
        <dsp:cNvSpPr/>
      </dsp:nvSpPr>
      <dsp:spPr>
        <a:xfrm>
          <a:off x="3952517" y="1125589"/>
          <a:ext cx="3464004" cy="3223359"/>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100000"/>
            </a:lnSpc>
            <a:spcBef>
              <a:spcPct val="0"/>
            </a:spcBef>
            <a:spcAft>
              <a:spcPts val="1200"/>
            </a:spcAft>
            <a:buChar char="•"/>
          </a:pPr>
          <a:r>
            <a:rPr lang="en-US" sz="1800" kern="1200" dirty="0">
              <a:solidFill>
                <a:prstClr val="black">
                  <a:hueOff val="0"/>
                  <a:satOff val="0"/>
                  <a:lumOff val="0"/>
                  <a:alphaOff val="0"/>
                </a:prstClr>
              </a:solidFill>
              <a:latin typeface="+mn-lt"/>
              <a:ea typeface="+mn-ea"/>
              <a:cs typeface="+mn-cs"/>
            </a:rPr>
            <a:t>Partnerships with employers from various industries for over 40 years; financial incentives to hire and train HCCES clients might be available to eligible employers</a:t>
          </a:r>
        </a:p>
        <a:p>
          <a:pPr marL="171450" lvl="1" indent="-171450" algn="l" defTabSz="800100" rtl="0">
            <a:lnSpc>
              <a:spcPct val="100000"/>
            </a:lnSpc>
            <a:spcBef>
              <a:spcPct val="0"/>
            </a:spcBef>
            <a:spcAft>
              <a:spcPts val="1200"/>
            </a:spcAft>
            <a:buChar char="•"/>
          </a:pPr>
          <a:r>
            <a:rPr lang="en-US" sz="1800" kern="1200" dirty="0">
              <a:solidFill>
                <a:prstClr val="black">
                  <a:hueOff val="0"/>
                  <a:satOff val="0"/>
                  <a:lumOff val="0"/>
                  <a:alphaOff val="0"/>
                </a:prstClr>
              </a:solidFill>
              <a:latin typeface="+mn-lt"/>
              <a:ea typeface="+mn-ea"/>
              <a:cs typeface="+mn-cs"/>
            </a:rPr>
            <a:t>Opportunities for job carving – modifying a job to accommodate the client needs and be mutually beneficial</a:t>
          </a:r>
        </a:p>
      </dsp:txBody>
      <dsp:txXfrm>
        <a:off x="3952517" y="1125589"/>
        <a:ext cx="3464004" cy="3223359"/>
      </dsp:txXfrm>
    </dsp:sp>
    <dsp:sp modelId="{707D9185-6BDB-4A95-980D-27E75536C7A2}">
      <dsp:nvSpPr>
        <dsp:cNvPr id="0" name=""/>
        <dsp:cNvSpPr/>
      </dsp:nvSpPr>
      <dsp:spPr>
        <a:xfrm>
          <a:off x="7901482" y="2389"/>
          <a:ext cx="3464004" cy="1123200"/>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u="sng" kern="1200" dirty="0"/>
            <a:t>Referrals</a:t>
          </a:r>
          <a:endParaRPr lang="en-US" sz="2400" kern="1200" dirty="0"/>
        </a:p>
      </dsp:txBody>
      <dsp:txXfrm>
        <a:off x="7901482" y="2389"/>
        <a:ext cx="3464004" cy="1123200"/>
      </dsp:txXfrm>
    </dsp:sp>
    <dsp:sp modelId="{70853832-F3AE-49B3-A770-FE80B9BE0D5C}">
      <dsp:nvSpPr>
        <dsp:cNvPr id="0" name=""/>
        <dsp:cNvSpPr/>
      </dsp:nvSpPr>
      <dsp:spPr>
        <a:xfrm>
          <a:off x="7901482" y="1125589"/>
          <a:ext cx="3464004" cy="3223359"/>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100000"/>
            </a:lnSpc>
            <a:spcBef>
              <a:spcPct val="0"/>
            </a:spcBef>
            <a:spcAft>
              <a:spcPts val="1200"/>
            </a:spcAft>
            <a:buChar char="•"/>
          </a:pPr>
          <a:r>
            <a:rPr lang="en-US" sz="1800" kern="1200" dirty="0">
              <a:solidFill>
                <a:prstClr val="black">
                  <a:hueOff val="0"/>
                  <a:satOff val="0"/>
                  <a:lumOff val="0"/>
                  <a:alphaOff val="0"/>
                </a:prstClr>
              </a:solidFill>
              <a:latin typeface="+mn-lt"/>
              <a:ea typeface="+mn-ea"/>
              <a:cs typeface="+mn-cs"/>
            </a:rPr>
            <a:t>Established Community Partner</a:t>
          </a:r>
        </a:p>
        <a:p>
          <a:pPr marL="171450" lvl="1" indent="-171450" algn="l" defTabSz="800100">
            <a:lnSpc>
              <a:spcPct val="100000"/>
            </a:lnSpc>
            <a:spcBef>
              <a:spcPct val="0"/>
            </a:spcBef>
            <a:spcAft>
              <a:spcPts val="1200"/>
            </a:spcAft>
            <a:buChar char="•"/>
          </a:pPr>
          <a:r>
            <a:rPr lang="en-US" sz="1800" kern="1200" dirty="0">
              <a:solidFill>
                <a:prstClr val="black">
                  <a:hueOff val="0"/>
                  <a:satOff val="0"/>
                  <a:lumOff val="0"/>
                  <a:alphaOff val="0"/>
                </a:prstClr>
              </a:solidFill>
              <a:latin typeface="+mn-lt"/>
              <a:ea typeface="+mn-ea"/>
              <a:cs typeface="+mn-cs"/>
            </a:rPr>
            <a:t>Referrals to community partners specialized in supporting PWD; ODSP</a:t>
          </a:r>
        </a:p>
        <a:p>
          <a:pPr marL="171450" lvl="1" indent="-171450" algn="l" defTabSz="800100">
            <a:lnSpc>
              <a:spcPct val="100000"/>
            </a:lnSpc>
            <a:spcBef>
              <a:spcPct val="0"/>
            </a:spcBef>
            <a:spcAft>
              <a:spcPts val="1200"/>
            </a:spcAft>
            <a:buChar char="•"/>
          </a:pPr>
          <a:r>
            <a:rPr lang="en-US" sz="1800" kern="1200" dirty="0">
              <a:solidFill>
                <a:prstClr val="black">
                  <a:hueOff val="0"/>
                  <a:satOff val="0"/>
                  <a:lumOff val="0"/>
                  <a:alphaOff val="0"/>
                </a:prstClr>
              </a:solidFill>
              <a:latin typeface="+mn-lt"/>
              <a:ea typeface="+mn-ea"/>
              <a:cs typeface="+mn-cs"/>
            </a:rPr>
            <a:t>Access to ODEN resources </a:t>
          </a:r>
          <a:r>
            <a:rPr lang="en-US" sz="1800" u="sng" kern="1200" dirty="0">
              <a:latin typeface="+mn-lt"/>
              <a:hlinkClick xmlns:r="http://schemas.openxmlformats.org/officeDocument/2006/relationships" r:id="rId1"/>
            </a:rPr>
            <a:t>https://www.odenetwork.com/</a:t>
          </a:r>
          <a:r>
            <a:rPr lang="en-US" sz="1800" kern="1200" dirty="0">
              <a:latin typeface="+mn-lt"/>
            </a:rPr>
            <a:t> </a:t>
          </a:r>
          <a:endParaRPr lang="en-US" sz="1800" kern="1200" dirty="0">
            <a:solidFill>
              <a:prstClr val="black">
                <a:hueOff val="0"/>
                <a:satOff val="0"/>
                <a:lumOff val="0"/>
                <a:alphaOff val="0"/>
              </a:prstClr>
            </a:solidFill>
            <a:latin typeface="+mn-lt"/>
            <a:ea typeface="+mn-ea"/>
            <a:cs typeface="+mn-cs"/>
          </a:endParaRPr>
        </a:p>
      </dsp:txBody>
      <dsp:txXfrm>
        <a:off x="7901482" y="1125589"/>
        <a:ext cx="3464004" cy="32233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DE53F1-196D-4DE6-8143-63B984162277}">
      <dsp:nvSpPr>
        <dsp:cNvPr id="0" name=""/>
        <dsp:cNvSpPr/>
      </dsp:nvSpPr>
      <dsp:spPr>
        <a:xfrm>
          <a:off x="3580" y="50028"/>
          <a:ext cx="3491201" cy="139648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u="sng" kern="1200" dirty="0"/>
            <a:t>Training for Clients</a:t>
          </a:r>
          <a:endParaRPr lang="en-US" sz="2400" kern="1200" dirty="0"/>
        </a:p>
      </dsp:txBody>
      <dsp:txXfrm>
        <a:off x="3580" y="50028"/>
        <a:ext cx="3491201" cy="1396480"/>
      </dsp:txXfrm>
    </dsp:sp>
    <dsp:sp modelId="{6EC2629F-8BE5-4CD2-A2EA-89F015668F2F}">
      <dsp:nvSpPr>
        <dsp:cNvPr id="0" name=""/>
        <dsp:cNvSpPr/>
      </dsp:nvSpPr>
      <dsp:spPr>
        <a:xfrm>
          <a:off x="0" y="1446509"/>
          <a:ext cx="3491201" cy="285480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100000"/>
            </a:lnSpc>
            <a:spcBef>
              <a:spcPct val="0"/>
            </a:spcBef>
            <a:spcAft>
              <a:spcPts val="1200"/>
            </a:spcAft>
            <a:buChar char="•"/>
          </a:pPr>
          <a:r>
            <a:rPr lang="en-US" sz="1800" kern="1200" dirty="0"/>
            <a:t>Developing training plans with employers to ensure that clients develop their skills</a:t>
          </a:r>
        </a:p>
        <a:p>
          <a:pPr marL="171450" lvl="1" indent="-171450" algn="l" defTabSz="800100">
            <a:lnSpc>
              <a:spcPct val="100000"/>
            </a:lnSpc>
            <a:spcBef>
              <a:spcPct val="0"/>
            </a:spcBef>
            <a:spcAft>
              <a:spcPts val="1200"/>
            </a:spcAft>
            <a:buChar char="•"/>
          </a:pPr>
          <a:r>
            <a:rPr lang="en-US" sz="1800" kern="1200" dirty="0"/>
            <a:t>Referrals to training institutions including micro-credentials, DFW (Digital Fluency for the Workplace) </a:t>
          </a:r>
        </a:p>
      </dsp:txBody>
      <dsp:txXfrm>
        <a:off x="0" y="1446509"/>
        <a:ext cx="3491201" cy="2854800"/>
      </dsp:txXfrm>
    </dsp:sp>
    <dsp:sp modelId="{6846414C-7078-4FD6-AAB2-E6BD541113DD}">
      <dsp:nvSpPr>
        <dsp:cNvPr id="0" name=""/>
        <dsp:cNvSpPr/>
      </dsp:nvSpPr>
      <dsp:spPr>
        <a:xfrm>
          <a:off x="3983550" y="50028"/>
          <a:ext cx="3491201" cy="1396480"/>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u="sng" kern="1200" dirty="0"/>
            <a:t>Second Career</a:t>
          </a:r>
          <a:endParaRPr lang="en-US" sz="2400" kern="1200" dirty="0"/>
        </a:p>
      </dsp:txBody>
      <dsp:txXfrm>
        <a:off x="3983550" y="50028"/>
        <a:ext cx="3491201" cy="1396480"/>
      </dsp:txXfrm>
    </dsp:sp>
    <dsp:sp modelId="{B061ECBA-3C38-480E-8D2B-D877950DAD0C}">
      <dsp:nvSpPr>
        <dsp:cNvPr id="0" name=""/>
        <dsp:cNvSpPr/>
      </dsp:nvSpPr>
      <dsp:spPr>
        <a:xfrm>
          <a:off x="3983550" y="1446509"/>
          <a:ext cx="3491201" cy="2854800"/>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100000"/>
            </a:lnSpc>
            <a:spcBef>
              <a:spcPct val="0"/>
            </a:spcBef>
            <a:spcAft>
              <a:spcPts val="1200"/>
            </a:spcAft>
            <a:buChar char="•"/>
          </a:pPr>
          <a:r>
            <a:rPr lang="en-US" sz="1800" kern="1200" dirty="0"/>
            <a:t>Assist clients with their Second Career applications</a:t>
          </a:r>
        </a:p>
        <a:p>
          <a:pPr marL="171450" lvl="1" indent="-171450" algn="l" defTabSz="800100">
            <a:lnSpc>
              <a:spcPct val="100000"/>
            </a:lnSpc>
            <a:spcBef>
              <a:spcPct val="0"/>
            </a:spcBef>
            <a:spcAft>
              <a:spcPts val="1200"/>
            </a:spcAft>
            <a:buChar char="•"/>
          </a:pPr>
          <a:r>
            <a:rPr lang="en-US" sz="1800" kern="1200" dirty="0"/>
            <a:t>Program supports clients </a:t>
          </a:r>
          <a:r>
            <a:rPr lang="en-US" sz="1800" b="1" kern="1200" dirty="0">
              <a:latin typeface="Calibri Light" panose="020F0302020204030204"/>
            </a:rPr>
            <a:t>financially</a:t>
          </a:r>
          <a:r>
            <a:rPr lang="en-US" sz="1800" kern="1200" dirty="0"/>
            <a:t> to upskill to re-enter the workplace</a:t>
          </a:r>
        </a:p>
        <a:p>
          <a:pPr marL="171450" lvl="1" indent="-171450" algn="l" defTabSz="800100">
            <a:lnSpc>
              <a:spcPct val="100000"/>
            </a:lnSpc>
            <a:spcBef>
              <a:spcPct val="0"/>
            </a:spcBef>
            <a:spcAft>
              <a:spcPts val="1200"/>
            </a:spcAft>
            <a:buChar char="•"/>
          </a:pPr>
          <a:endParaRPr lang="en-US" sz="1800" kern="1200" dirty="0"/>
        </a:p>
      </dsp:txBody>
      <dsp:txXfrm>
        <a:off x="3983550" y="1446509"/>
        <a:ext cx="3491201" cy="2854800"/>
      </dsp:txXfrm>
    </dsp:sp>
    <dsp:sp modelId="{20DAB5A6-182C-4481-96FB-AC78BB3E1C09}">
      <dsp:nvSpPr>
        <dsp:cNvPr id="0" name=""/>
        <dsp:cNvSpPr/>
      </dsp:nvSpPr>
      <dsp:spPr>
        <a:xfrm>
          <a:off x="7963520" y="50028"/>
          <a:ext cx="3491201" cy="1396480"/>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u="sng" kern="1200" dirty="0"/>
            <a:t>Financial support for clients</a:t>
          </a:r>
          <a:endParaRPr lang="en-US" sz="2400" kern="1200" dirty="0"/>
        </a:p>
      </dsp:txBody>
      <dsp:txXfrm>
        <a:off x="7963520" y="50028"/>
        <a:ext cx="3491201" cy="1396480"/>
      </dsp:txXfrm>
    </dsp:sp>
    <dsp:sp modelId="{37FB3FB5-692A-434D-B527-3960599D9A29}">
      <dsp:nvSpPr>
        <dsp:cNvPr id="0" name=""/>
        <dsp:cNvSpPr/>
      </dsp:nvSpPr>
      <dsp:spPr>
        <a:xfrm>
          <a:off x="7963520" y="1446509"/>
          <a:ext cx="3491201" cy="2854800"/>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100000"/>
            </a:lnSpc>
            <a:spcBef>
              <a:spcPct val="0"/>
            </a:spcBef>
            <a:spcAft>
              <a:spcPts val="1200"/>
            </a:spcAft>
            <a:buChar char="•"/>
          </a:pPr>
          <a:r>
            <a:rPr lang="en-US" sz="1800" kern="1200" dirty="0"/>
            <a:t>Employment and Training Supports are available to address temporary financial barriers to participants in Employment Services</a:t>
          </a:r>
        </a:p>
      </dsp:txBody>
      <dsp:txXfrm>
        <a:off x="7963520" y="1446509"/>
        <a:ext cx="3491201" cy="2854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B64190-29EB-477E-B9D6-E6B1C18D34FE}">
      <dsp:nvSpPr>
        <dsp:cNvPr id="0" name=""/>
        <dsp:cNvSpPr/>
      </dsp:nvSpPr>
      <dsp:spPr>
        <a:xfrm>
          <a:off x="5494" y="12392"/>
          <a:ext cx="2106413" cy="842565"/>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u="sng" kern="1200" dirty="0">
              <a:solidFill>
                <a:schemeClr val="bg1"/>
              </a:solidFill>
              <a:latin typeface="+mn-lt"/>
              <a:ea typeface="+mn-ea"/>
              <a:cs typeface="+mn-cs"/>
            </a:rPr>
            <a:t>BRAMPTON</a:t>
          </a:r>
        </a:p>
      </dsp:txBody>
      <dsp:txXfrm>
        <a:off x="5494" y="12392"/>
        <a:ext cx="2106413" cy="842565"/>
      </dsp:txXfrm>
    </dsp:sp>
    <dsp:sp modelId="{6779EDE9-4DDD-4679-9873-F768D7FEEF9D}">
      <dsp:nvSpPr>
        <dsp:cNvPr id="0" name=""/>
        <dsp:cNvSpPr/>
      </dsp:nvSpPr>
      <dsp:spPr>
        <a:xfrm>
          <a:off x="5494" y="854958"/>
          <a:ext cx="2106413" cy="215208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0" lvl="1" indent="0" algn="l" defTabSz="711200">
            <a:lnSpc>
              <a:spcPct val="100000"/>
            </a:lnSpc>
            <a:spcBef>
              <a:spcPct val="0"/>
            </a:spcBef>
            <a:spcAft>
              <a:spcPts val="0"/>
            </a:spcAft>
            <a:buFontTx/>
            <a:buNone/>
          </a:pPr>
          <a:r>
            <a:rPr lang="en-US" sz="1500" kern="1200" dirty="0">
              <a:latin typeface="+mn-lt"/>
            </a:rPr>
            <a:t>1 Bartley Bull Parkway, 2</a:t>
          </a:r>
          <a:r>
            <a:rPr lang="en-US" sz="1500" kern="1200" baseline="30000" dirty="0">
              <a:latin typeface="+mn-lt"/>
            </a:rPr>
            <a:t>nd</a:t>
          </a:r>
          <a:r>
            <a:rPr lang="en-US" sz="1500" kern="1200" dirty="0">
              <a:latin typeface="+mn-lt"/>
            </a:rPr>
            <a:t> Floor, Suite 12 Brampton, </a:t>
          </a:r>
          <a:r>
            <a:rPr lang="en-US" sz="1500" b="0" i="0" kern="1200" dirty="0"/>
            <a:t>L6W 3T7</a:t>
          </a:r>
          <a:endParaRPr lang="en-US" sz="1500" kern="1200" dirty="0">
            <a:solidFill>
              <a:srgbClr val="000000">
                <a:hueOff val="0"/>
                <a:satOff val="0"/>
                <a:lumOff val="0"/>
                <a:alphaOff val="0"/>
              </a:srgbClr>
            </a:solidFill>
            <a:latin typeface="+mn-lt"/>
            <a:ea typeface="+mn-ea"/>
            <a:cs typeface="+mn-cs"/>
          </a:endParaRPr>
        </a:p>
        <a:p>
          <a:pPr marL="0" lvl="1" indent="0" algn="l" defTabSz="711200">
            <a:lnSpc>
              <a:spcPct val="100000"/>
            </a:lnSpc>
            <a:spcBef>
              <a:spcPct val="0"/>
            </a:spcBef>
            <a:spcAft>
              <a:spcPts val="0"/>
            </a:spcAft>
            <a:buFontTx/>
            <a:buNone/>
          </a:pPr>
          <a:r>
            <a:rPr lang="en-US" sz="1500" kern="1200" dirty="0">
              <a:latin typeface="+mn-lt"/>
            </a:rPr>
            <a:t>(Steeles and Hwy 10)</a:t>
          </a:r>
          <a:endParaRPr lang="en-US" sz="1500" kern="1200" dirty="0">
            <a:solidFill>
              <a:srgbClr val="000000">
                <a:hueOff val="0"/>
                <a:satOff val="0"/>
                <a:lumOff val="0"/>
                <a:alphaOff val="0"/>
              </a:srgbClr>
            </a:solidFill>
            <a:latin typeface="+mn-lt"/>
            <a:ea typeface="+mn-ea"/>
            <a:cs typeface="+mn-cs"/>
          </a:endParaRPr>
        </a:p>
        <a:p>
          <a:pPr marL="0" lvl="1" indent="0" algn="l" defTabSz="711200">
            <a:lnSpc>
              <a:spcPct val="100000"/>
            </a:lnSpc>
            <a:spcBef>
              <a:spcPct val="0"/>
            </a:spcBef>
            <a:spcAft>
              <a:spcPts val="0"/>
            </a:spcAft>
            <a:buFontTx/>
            <a:buNone/>
          </a:pPr>
          <a:endParaRPr lang="en-US" sz="1500" kern="1200" dirty="0">
            <a:solidFill>
              <a:srgbClr val="000000">
                <a:hueOff val="0"/>
                <a:satOff val="0"/>
                <a:lumOff val="0"/>
                <a:alphaOff val="0"/>
              </a:srgbClr>
            </a:solidFill>
            <a:latin typeface="+mn-lt"/>
            <a:ea typeface="+mn-ea"/>
            <a:cs typeface="+mn-cs"/>
          </a:endParaRPr>
        </a:p>
        <a:p>
          <a:pPr marL="0" lvl="1" indent="0" algn="l" defTabSz="711200">
            <a:lnSpc>
              <a:spcPct val="100000"/>
            </a:lnSpc>
            <a:spcBef>
              <a:spcPct val="0"/>
            </a:spcBef>
            <a:spcAft>
              <a:spcPts val="0"/>
            </a:spcAft>
            <a:buFontTx/>
            <a:buNone/>
          </a:pPr>
          <a:endParaRPr lang="en-US" sz="1500" kern="1200" dirty="0">
            <a:solidFill>
              <a:srgbClr val="000000">
                <a:hueOff val="0"/>
                <a:satOff val="0"/>
                <a:lumOff val="0"/>
                <a:alphaOff val="0"/>
              </a:srgbClr>
            </a:solidFill>
            <a:latin typeface="+mn-lt"/>
            <a:ea typeface="+mn-ea"/>
            <a:cs typeface="+mn-cs"/>
          </a:endParaRPr>
        </a:p>
        <a:p>
          <a:pPr marL="0" lvl="1" indent="0" algn="l" defTabSz="711200">
            <a:lnSpc>
              <a:spcPct val="100000"/>
            </a:lnSpc>
            <a:spcBef>
              <a:spcPct val="0"/>
            </a:spcBef>
            <a:spcAft>
              <a:spcPts val="0"/>
            </a:spcAft>
            <a:buFontTx/>
            <a:buNone/>
          </a:pPr>
          <a:r>
            <a:rPr lang="en-US" sz="1500" b="1" kern="1200" dirty="0">
              <a:latin typeface="+mn-lt"/>
            </a:rPr>
            <a:t>(905) 455-4073</a:t>
          </a:r>
          <a:endParaRPr lang="en-US" sz="1500" kern="1200" dirty="0">
            <a:solidFill>
              <a:srgbClr val="000000">
                <a:hueOff val="0"/>
                <a:satOff val="0"/>
                <a:lumOff val="0"/>
                <a:alphaOff val="0"/>
              </a:srgbClr>
            </a:solidFill>
            <a:latin typeface="+mn-lt"/>
            <a:ea typeface="+mn-ea"/>
            <a:cs typeface="+mn-cs"/>
          </a:endParaRPr>
        </a:p>
      </dsp:txBody>
      <dsp:txXfrm>
        <a:off x="5494" y="854958"/>
        <a:ext cx="2106413" cy="2152080"/>
      </dsp:txXfrm>
    </dsp:sp>
    <dsp:sp modelId="{900CBDAE-A731-4CCB-AF9D-B9E8C343AB93}">
      <dsp:nvSpPr>
        <dsp:cNvPr id="0" name=""/>
        <dsp:cNvSpPr/>
      </dsp:nvSpPr>
      <dsp:spPr>
        <a:xfrm>
          <a:off x="2406806" y="12392"/>
          <a:ext cx="2106413" cy="842565"/>
        </a:xfrm>
        <a:prstGeom prst="rect">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u="sng" kern="1200" dirty="0">
              <a:solidFill>
                <a:schemeClr val="bg1"/>
              </a:solidFill>
              <a:latin typeface="+mn-lt"/>
              <a:ea typeface="+mn-ea"/>
              <a:cs typeface="+mn-cs"/>
            </a:rPr>
            <a:t>CENTRAL ETOBICOKE</a:t>
          </a:r>
        </a:p>
      </dsp:txBody>
      <dsp:txXfrm>
        <a:off x="2406806" y="12392"/>
        <a:ext cx="2106413" cy="842565"/>
      </dsp:txXfrm>
    </dsp:sp>
    <dsp:sp modelId="{9B9EC256-62B4-4348-84A5-F334A52BEBC9}">
      <dsp:nvSpPr>
        <dsp:cNvPr id="0" name=""/>
        <dsp:cNvSpPr/>
      </dsp:nvSpPr>
      <dsp:spPr>
        <a:xfrm>
          <a:off x="2406806" y="854958"/>
          <a:ext cx="2106413" cy="2152080"/>
        </a:xfrm>
        <a:prstGeom prst="rect">
          <a:avLst/>
        </a:prstGeom>
        <a:solidFill>
          <a:schemeClr val="accent5">
            <a:tint val="40000"/>
            <a:alpha val="90000"/>
            <a:hueOff val="-1684941"/>
            <a:satOff val="-5708"/>
            <a:lumOff val="-732"/>
            <a:alphaOff val="0"/>
          </a:schemeClr>
        </a:solidFill>
        <a:ln w="12700" cap="flat" cmpd="sng" algn="ctr">
          <a:solidFill>
            <a:schemeClr val="accent5">
              <a:tint val="40000"/>
              <a:alpha val="90000"/>
              <a:hueOff val="-1684941"/>
              <a:satOff val="-5708"/>
              <a:lumOff val="-73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555 </a:t>
          </a:r>
          <a:r>
            <a:rPr lang="en-US" sz="1500" kern="1200" dirty="0" err="1">
              <a:solidFill>
                <a:prstClr val="black">
                  <a:hueOff val="0"/>
                  <a:satOff val="0"/>
                  <a:lumOff val="0"/>
                  <a:alphaOff val="0"/>
                </a:prstClr>
              </a:solidFill>
              <a:latin typeface="+mn-lt"/>
              <a:ea typeface="+mn-ea"/>
              <a:cs typeface="+mn-cs"/>
            </a:rPr>
            <a:t>Burnhamthorpe</a:t>
          </a:r>
          <a:r>
            <a:rPr lang="en-US" sz="1500" kern="1200" dirty="0">
              <a:solidFill>
                <a:prstClr val="black">
                  <a:hueOff val="0"/>
                  <a:satOff val="0"/>
                  <a:lumOff val="0"/>
                  <a:alphaOff val="0"/>
                </a:prstClr>
              </a:solidFill>
              <a:latin typeface="+mn-lt"/>
              <a:ea typeface="+mn-ea"/>
              <a:cs typeface="+mn-cs"/>
            </a:rPr>
            <a:t> Rd., Suite 500, Etobicoke, </a:t>
          </a:r>
          <a:r>
            <a:rPr lang="en-US" sz="1500" b="0" i="0" kern="1200" dirty="0"/>
            <a:t>M9C 2Y3</a:t>
          </a:r>
          <a:endParaRPr lang="en-US" sz="1500" kern="1200" dirty="0">
            <a:solidFill>
              <a:prstClr val="black">
                <a:hueOff val="0"/>
                <a:satOff val="0"/>
                <a:lumOff val="0"/>
                <a:alphaOff val="0"/>
              </a:prstClr>
            </a:solidFill>
            <a:latin typeface="+mn-lt"/>
            <a:ea typeface="+mn-ea"/>
            <a:cs typeface="+mn-cs"/>
          </a:endParaRPr>
        </a:p>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(at The West Mall)</a:t>
          </a:r>
        </a:p>
        <a:p>
          <a:pPr marL="0" lvl="1" indent="0" algn="l" defTabSz="711200">
            <a:lnSpc>
              <a:spcPct val="100000"/>
            </a:lnSpc>
            <a:spcBef>
              <a:spcPct val="0"/>
            </a:spcBef>
            <a:spcAft>
              <a:spcPts val="0"/>
            </a:spcAft>
            <a:buFontTx/>
            <a:buNone/>
          </a:pPr>
          <a:endParaRPr lang="en-US" sz="1500" kern="1200" dirty="0">
            <a:solidFill>
              <a:prstClr val="black">
                <a:hueOff val="0"/>
                <a:satOff val="0"/>
                <a:lumOff val="0"/>
                <a:alphaOff val="0"/>
              </a:prstClr>
            </a:solidFill>
            <a:latin typeface="+mn-lt"/>
            <a:ea typeface="+mn-ea"/>
            <a:cs typeface="+mn-cs"/>
          </a:endParaRPr>
        </a:p>
        <a:p>
          <a:pPr marL="0" lvl="1" indent="0" algn="l" defTabSz="711200">
            <a:lnSpc>
              <a:spcPct val="100000"/>
            </a:lnSpc>
            <a:spcBef>
              <a:spcPct val="0"/>
            </a:spcBef>
            <a:spcAft>
              <a:spcPts val="0"/>
            </a:spcAft>
            <a:buFontTx/>
            <a:buNone/>
          </a:pPr>
          <a:endParaRPr lang="en-US" sz="1500" kern="1200" dirty="0">
            <a:solidFill>
              <a:prstClr val="black">
                <a:hueOff val="0"/>
                <a:satOff val="0"/>
                <a:lumOff val="0"/>
                <a:alphaOff val="0"/>
              </a:prstClr>
            </a:solidFill>
            <a:latin typeface="+mn-lt"/>
            <a:ea typeface="+mn-ea"/>
            <a:cs typeface="+mn-cs"/>
          </a:endParaRPr>
        </a:p>
        <a:p>
          <a:pPr marL="0" lvl="1" indent="0" algn="l" defTabSz="711200">
            <a:lnSpc>
              <a:spcPct val="100000"/>
            </a:lnSpc>
            <a:spcBef>
              <a:spcPct val="0"/>
            </a:spcBef>
            <a:spcAft>
              <a:spcPts val="0"/>
            </a:spcAft>
            <a:buFontTx/>
            <a:buNone/>
          </a:pPr>
          <a:r>
            <a:rPr lang="en-US" sz="1500" b="1" kern="1200" dirty="0">
              <a:solidFill>
                <a:prstClr val="black">
                  <a:hueOff val="0"/>
                  <a:satOff val="0"/>
                  <a:lumOff val="0"/>
                  <a:alphaOff val="0"/>
                </a:prstClr>
              </a:solidFill>
              <a:latin typeface="+mn-lt"/>
              <a:ea typeface="+mn-ea"/>
              <a:cs typeface="+mn-cs"/>
            </a:rPr>
            <a:t>(416) 234-8942</a:t>
          </a:r>
          <a:endParaRPr lang="en-US" sz="1500" kern="1200" dirty="0">
            <a:solidFill>
              <a:prstClr val="black">
                <a:hueOff val="0"/>
                <a:satOff val="0"/>
                <a:lumOff val="0"/>
                <a:alphaOff val="0"/>
              </a:prstClr>
            </a:solidFill>
            <a:latin typeface="+mn-lt"/>
            <a:ea typeface="+mn-ea"/>
            <a:cs typeface="+mn-cs"/>
          </a:endParaRPr>
        </a:p>
      </dsp:txBody>
      <dsp:txXfrm>
        <a:off x="2406806" y="854958"/>
        <a:ext cx="2106413" cy="2152080"/>
      </dsp:txXfrm>
    </dsp:sp>
    <dsp:sp modelId="{8BC6BF09-0805-4649-AF24-99981CFC2D65}">
      <dsp:nvSpPr>
        <dsp:cNvPr id="0" name=""/>
        <dsp:cNvSpPr/>
      </dsp:nvSpPr>
      <dsp:spPr>
        <a:xfrm>
          <a:off x="4808118" y="12392"/>
          <a:ext cx="2106413" cy="842565"/>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u="sng" kern="1200" dirty="0">
              <a:solidFill>
                <a:schemeClr val="bg1"/>
              </a:solidFill>
              <a:latin typeface="+mn-lt"/>
              <a:ea typeface="+mn-ea"/>
              <a:cs typeface="+mn-cs"/>
            </a:rPr>
            <a:t>JANE and WILSON</a:t>
          </a:r>
        </a:p>
      </dsp:txBody>
      <dsp:txXfrm>
        <a:off x="4808118" y="12392"/>
        <a:ext cx="2106413" cy="842565"/>
      </dsp:txXfrm>
    </dsp:sp>
    <dsp:sp modelId="{2FEAF641-6552-4BD8-80BC-EB35B71F8EC0}">
      <dsp:nvSpPr>
        <dsp:cNvPr id="0" name=""/>
        <dsp:cNvSpPr/>
      </dsp:nvSpPr>
      <dsp:spPr>
        <a:xfrm>
          <a:off x="4808118" y="854958"/>
          <a:ext cx="2106413" cy="2152080"/>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1700 Wilson Ave., N2 North York Sheridan Mall Toronto, </a:t>
          </a:r>
          <a:r>
            <a:rPr lang="en-US" sz="1500" b="0" i="0" kern="1200" dirty="0"/>
            <a:t>M3L 1B2</a:t>
          </a:r>
          <a:endParaRPr lang="en-US" sz="1500" kern="1200" dirty="0">
            <a:solidFill>
              <a:prstClr val="black">
                <a:hueOff val="0"/>
                <a:satOff val="0"/>
                <a:lumOff val="0"/>
                <a:alphaOff val="0"/>
              </a:prstClr>
            </a:solidFill>
            <a:latin typeface="+mn-lt"/>
            <a:ea typeface="+mn-ea"/>
            <a:cs typeface="+mn-cs"/>
          </a:endParaRPr>
        </a:p>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(at Jane)</a:t>
          </a:r>
        </a:p>
        <a:p>
          <a:pPr marL="0" lvl="1" indent="0" algn="l" defTabSz="711200">
            <a:lnSpc>
              <a:spcPct val="100000"/>
            </a:lnSpc>
            <a:spcBef>
              <a:spcPct val="0"/>
            </a:spcBef>
            <a:spcAft>
              <a:spcPts val="0"/>
            </a:spcAft>
            <a:buFontTx/>
            <a:buNone/>
          </a:pPr>
          <a:endParaRPr lang="en-US" sz="1500" kern="1200" dirty="0">
            <a:solidFill>
              <a:prstClr val="black">
                <a:hueOff val="0"/>
                <a:satOff val="0"/>
                <a:lumOff val="0"/>
                <a:alphaOff val="0"/>
              </a:prstClr>
            </a:solidFill>
            <a:latin typeface="+mn-lt"/>
            <a:ea typeface="+mn-ea"/>
            <a:cs typeface="+mn-cs"/>
          </a:endParaRPr>
        </a:p>
        <a:p>
          <a:pPr marL="0" lvl="1" indent="0" algn="l" defTabSz="711200">
            <a:lnSpc>
              <a:spcPct val="100000"/>
            </a:lnSpc>
            <a:spcBef>
              <a:spcPct val="0"/>
            </a:spcBef>
            <a:spcAft>
              <a:spcPts val="0"/>
            </a:spcAft>
            <a:buFontTx/>
            <a:buNone/>
          </a:pPr>
          <a:endParaRPr lang="en-US" sz="1500" kern="1200" dirty="0">
            <a:solidFill>
              <a:prstClr val="black">
                <a:hueOff val="0"/>
                <a:satOff val="0"/>
                <a:lumOff val="0"/>
                <a:alphaOff val="0"/>
              </a:prstClr>
            </a:solidFill>
            <a:latin typeface="+mn-lt"/>
            <a:ea typeface="+mn-ea"/>
            <a:cs typeface="+mn-cs"/>
          </a:endParaRPr>
        </a:p>
        <a:p>
          <a:pPr marL="0" lvl="1" indent="0" algn="l" defTabSz="711200">
            <a:lnSpc>
              <a:spcPct val="100000"/>
            </a:lnSpc>
            <a:spcBef>
              <a:spcPct val="0"/>
            </a:spcBef>
            <a:spcAft>
              <a:spcPts val="0"/>
            </a:spcAft>
            <a:buFontTx/>
            <a:buNone/>
          </a:pPr>
          <a:r>
            <a:rPr lang="en-US" sz="1500" b="1" kern="1200" dirty="0">
              <a:solidFill>
                <a:prstClr val="black">
                  <a:hueOff val="0"/>
                  <a:satOff val="0"/>
                  <a:lumOff val="0"/>
                  <a:alphaOff val="0"/>
                </a:prstClr>
              </a:solidFill>
              <a:latin typeface="+mn-lt"/>
              <a:ea typeface="+mn-ea"/>
              <a:cs typeface="+mn-cs"/>
            </a:rPr>
            <a:t>(416) 631-7600</a:t>
          </a:r>
          <a:endParaRPr lang="en-US" sz="1500" kern="1200" dirty="0">
            <a:solidFill>
              <a:prstClr val="black">
                <a:hueOff val="0"/>
                <a:satOff val="0"/>
                <a:lumOff val="0"/>
                <a:alphaOff val="0"/>
              </a:prstClr>
            </a:solidFill>
            <a:latin typeface="+mn-lt"/>
            <a:ea typeface="+mn-ea"/>
            <a:cs typeface="+mn-cs"/>
          </a:endParaRPr>
        </a:p>
      </dsp:txBody>
      <dsp:txXfrm>
        <a:off x="4808118" y="854958"/>
        <a:ext cx="2106413" cy="2152080"/>
      </dsp:txXfrm>
    </dsp:sp>
    <dsp:sp modelId="{D9D20E71-50F5-4791-BBE5-50C917DBD38F}">
      <dsp:nvSpPr>
        <dsp:cNvPr id="0" name=""/>
        <dsp:cNvSpPr/>
      </dsp:nvSpPr>
      <dsp:spPr>
        <a:xfrm>
          <a:off x="7209429" y="12392"/>
          <a:ext cx="2106413" cy="842565"/>
        </a:xfrm>
        <a:prstGeom prst="rect">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u="sng" kern="1200" dirty="0">
              <a:solidFill>
                <a:schemeClr val="bg1"/>
              </a:solidFill>
              <a:latin typeface="+mn-lt"/>
              <a:ea typeface="+mn-ea"/>
              <a:cs typeface="+mn-cs"/>
            </a:rPr>
            <a:t>NORTH ETOBICOKE</a:t>
          </a:r>
        </a:p>
      </dsp:txBody>
      <dsp:txXfrm>
        <a:off x="7209429" y="12392"/>
        <a:ext cx="2106413" cy="842565"/>
      </dsp:txXfrm>
    </dsp:sp>
    <dsp:sp modelId="{A979E431-844D-419E-A57C-01D65A611DFF}">
      <dsp:nvSpPr>
        <dsp:cNvPr id="0" name=""/>
        <dsp:cNvSpPr/>
      </dsp:nvSpPr>
      <dsp:spPr>
        <a:xfrm>
          <a:off x="7209429" y="854958"/>
          <a:ext cx="2106413" cy="2152080"/>
        </a:xfrm>
        <a:prstGeom prst="rect">
          <a:avLst/>
        </a:prstGeom>
        <a:solidFill>
          <a:schemeClr val="accent5">
            <a:tint val="40000"/>
            <a:alpha val="90000"/>
            <a:hueOff val="-5054821"/>
            <a:satOff val="-17124"/>
            <a:lumOff val="-2196"/>
            <a:alphaOff val="0"/>
          </a:schemeClr>
        </a:solidFill>
        <a:ln w="12700" cap="flat" cmpd="sng" algn="ctr">
          <a:solidFill>
            <a:schemeClr val="accent5">
              <a:tint val="40000"/>
              <a:alpha val="90000"/>
              <a:hueOff val="-5054821"/>
              <a:satOff val="-17124"/>
              <a:lumOff val="-219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1620 Albion Rd, 2</a:t>
          </a:r>
          <a:r>
            <a:rPr lang="en-US" sz="1500" kern="1200" baseline="30000" dirty="0">
              <a:solidFill>
                <a:prstClr val="black">
                  <a:hueOff val="0"/>
                  <a:satOff val="0"/>
                  <a:lumOff val="0"/>
                  <a:alphaOff val="0"/>
                </a:prstClr>
              </a:solidFill>
              <a:latin typeface="+mn-lt"/>
              <a:ea typeface="+mn-ea"/>
              <a:cs typeface="+mn-cs"/>
            </a:rPr>
            <a:t>nd </a:t>
          </a:r>
          <a:r>
            <a:rPr lang="en-US" sz="1500" kern="1200" dirty="0">
              <a:solidFill>
                <a:prstClr val="black">
                  <a:hueOff val="0"/>
                  <a:satOff val="0"/>
                  <a:lumOff val="0"/>
                  <a:alphaOff val="0"/>
                </a:prstClr>
              </a:solidFill>
              <a:latin typeface="+mn-lt"/>
              <a:ea typeface="+mn-ea"/>
              <a:cs typeface="+mn-cs"/>
            </a:rPr>
            <a:t>floor Etobicoke,</a:t>
          </a:r>
        </a:p>
        <a:p>
          <a:pPr marL="0" lvl="1" indent="0" algn="l" defTabSz="711200">
            <a:lnSpc>
              <a:spcPct val="100000"/>
            </a:lnSpc>
            <a:spcBef>
              <a:spcPct val="0"/>
            </a:spcBef>
            <a:spcAft>
              <a:spcPts val="0"/>
            </a:spcAft>
            <a:buFontTx/>
            <a:buNone/>
          </a:pPr>
          <a:r>
            <a:rPr lang="en-US" sz="1500" b="0" i="0" kern="1200" dirty="0"/>
            <a:t>M9V 4B4</a:t>
          </a:r>
          <a:endParaRPr lang="en-US" sz="1500" kern="1200" dirty="0">
            <a:solidFill>
              <a:prstClr val="black">
                <a:hueOff val="0"/>
                <a:satOff val="0"/>
                <a:lumOff val="0"/>
                <a:alphaOff val="0"/>
              </a:prstClr>
            </a:solidFill>
            <a:latin typeface="+mn-lt"/>
            <a:ea typeface="+mn-ea"/>
            <a:cs typeface="+mn-cs"/>
          </a:endParaRPr>
        </a:p>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(at Martin Grove)</a:t>
          </a:r>
        </a:p>
        <a:p>
          <a:pPr marL="0" lvl="1" indent="0" algn="l" defTabSz="711200">
            <a:lnSpc>
              <a:spcPct val="100000"/>
            </a:lnSpc>
            <a:spcBef>
              <a:spcPct val="0"/>
            </a:spcBef>
            <a:spcAft>
              <a:spcPts val="0"/>
            </a:spcAft>
            <a:buFontTx/>
            <a:buNone/>
          </a:pPr>
          <a:endParaRPr lang="en-US" sz="1500" kern="1200" dirty="0">
            <a:solidFill>
              <a:prstClr val="black">
                <a:hueOff val="0"/>
                <a:satOff val="0"/>
                <a:lumOff val="0"/>
                <a:alphaOff val="0"/>
              </a:prstClr>
            </a:solidFill>
            <a:latin typeface="+mn-lt"/>
            <a:ea typeface="+mn-ea"/>
            <a:cs typeface="+mn-cs"/>
          </a:endParaRPr>
        </a:p>
        <a:p>
          <a:pPr marL="0" lvl="1" indent="0" algn="l" defTabSz="711200">
            <a:lnSpc>
              <a:spcPct val="100000"/>
            </a:lnSpc>
            <a:spcBef>
              <a:spcPct val="0"/>
            </a:spcBef>
            <a:spcAft>
              <a:spcPts val="0"/>
            </a:spcAft>
            <a:buFontTx/>
            <a:buNone/>
          </a:pPr>
          <a:endParaRPr lang="en-US" sz="1500" kern="1200" dirty="0">
            <a:solidFill>
              <a:prstClr val="black">
                <a:hueOff val="0"/>
                <a:satOff val="0"/>
                <a:lumOff val="0"/>
                <a:alphaOff val="0"/>
              </a:prstClr>
            </a:solidFill>
            <a:latin typeface="+mn-lt"/>
            <a:ea typeface="+mn-ea"/>
            <a:cs typeface="+mn-cs"/>
          </a:endParaRPr>
        </a:p>
        <a:p>
          <a:pPr marL="0" lvl="1" indent="0" algn="l" defTabSz="711200">
            <a:lnSpc>
              <a:spcPct val="100000"/>
            </a:lnSpc>
            <a:spcBef>
              <a:spcPct val="0"/>
            </a:spcBef>
            <a:spcAft>
              <a:spcPts val="0"/>
            </a:spcAft>
            <a:buFontTx/>
            <a:buNone/>
          </a:pPr>
          <a:r>
            <a:rPr lang="en-US" sz="1500" b="1" kern="1200" dirty="0">
              <a:solidFill>
                <a:prstClr val="black">
                  <a:hueOff val="0"/>
                  <a:satOff val="0"/>
                  <a:lumOff val="0"/>
                  <a:alphaOff val="0"/>
                </a:prstClr>
              </a:solidFill>
              <a:latin typeface="+mn-lt"/>
              <a:ea typeface="+mn-ea"/>
              <a:cs typeface="+mn-cs"/>
            </a:rPr>
            <a:t>(416) 748-7200</a:t>
          </a:r>
          <a:endParaRPr lang="en-US" sz="1500" kern="1200" dirty="0">
            <a:solidFill>
              <a:prstClr val="black">
                <a:hueOff val="0"/>
                <a:satOff val="0"/>
                <a:lumOff val="0"/>
                <a:alphaOff val="0"/>
              </a:prstClr>
            </a:solidFill>
            <a:latin typeface="+mn-lt"/>
            <a:ea typeface="+mn-ea"/>
            <a:cs typeface="+mn-cs"/>
          </a:endParaRPr>
        </a:p>
      </dsp:txBody>
      <dsp:txXfrm>
        <a:off x="7209429" y="854958"/>
        <a:ext cx="2106413" cy="2152080"/>
      </dsp:txXfrm>
    </dsp:sp>
    <dsp:sp modelId="{CBD3A06A-AC24-444D-8436-E2A867DADF94}">
      <dsp:nvSpPr>
        <dsp:cNvPr id="0" name=""/>
        <dsp:cNvSpPr/>
      </dsp:nvSpPr>
      <dsp:spPr>
        <a:xfrm>
          <a:off x="9610741" y="12392"/>
          <a:ext cx="2106413" cy="842565"/>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u="sng" kern="1200" dirty="0">
              <a:solidFill>
                <a:schemeClr val="bg1"/>
              </a:solidFill>
              <a:latin typeface="+mn-lt"/>
              <a:ea typeface="+mn-ea"/>
              <a:cs typeface="+mn-cs"/>
            </a:rPr>
            <a:t>ST. CLAIR WEST</a:t>
          </a:r>
        </a:p>
      </dsp:txBody>
      <dsp:txXfrm>
        <a:off x="9610741" y="12392"/>
        <a:ext cx="2106413" cy="842565"/>
      </dsp:txXfrm>
    </dsp:sp>
    <dsp:sp modelId="{A26839A5-FBB8-4C21-8753-9024C92656AD}">
      <dsp:nvSpPr>
        <dsp:cNvPr id="0" name=""/>
        <dsp:cNvSpPr/>
      </dsp:nvSpPr>
      <dsp:spPr>
        <a:xfrm>
          <a:off x="9610741" y="854958"/>
          <a:ext cx="2106413" cy="2152080"/>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1345 St. Clair Ave. W.,</a:t>
          </a:r>
        </a:p>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2</a:t>
          </a:r>
          <a:r>
            <a:rPr lang="en-US" sz="1500" kern="1200" baseline="30000" dirty="0">
              <a:solidFill>
                <a:prstClr val="black">
                  <a:hueOff val="0"/>
                  <a:satOff val="0"/>
                  <a:lumOff val="0"/>
                  <a:alphaOff val="0"/>
                </a:prstClr>
              </a:solidFill>
              <a:latin typeface="+mn-lt"/>
              <a:ea typeface="+mn-ea"/>
              <a:cs typeface="+mn-cs"/>
            </a:rPr>
            <a:t>nd</a:t>
          </a:r>
          <a:r>
            <a:rPr lang="en-US" sz="1500" kern="1200" dirty="0">
              <a:solidFill>
                <a:prstClr val="black">
                  <a:hueOff val="0"/>
                  <a:satOff val="0"/>
                  <a:lumOff val="0"/>
                  <a:alphaOff val="0"/>
                </a:prstClr>
              </a:solidFill>
              <a:latin typeface="+mn-lt"/>
              <a:ea typeface="+mn-ea"/>
              <a:cs typeface="+mn-cs"/>
            </a:rPr>
            <a:t> floor Toronto, </a:t>
          </a:r>
        </a:p>
        <a:p>
          <a:pPr marL="0" lvl="1" indent="0" algn="l" defTabSz="711200">
            <a:lnSpc>
              <a:spcPct val="100000"/>
            </a:lnSpc>
            <a:spcBef>
              <a:spcPct val="0"/>
            </a:spcBef>
            <a:spcAft>
              <a:spcPts val="0"/>
            </a:spcAft>
            <a:buFontTx/>
            <a:buNone/>
          </a:pPr>
          <a:r>
            <a:rPr lang="en-US" sz="1500" b="0" i="0" kern="1200" dirty="0"/>
            <a:t>M6E 1C3</a:t>
          </a:r>
          <a:endParaRPr lang="en-US" sz="1500" kern="1200" dirty="0">
            <a:solidFill>
              <a:prstClr val="black">
                <a:hueOff val="0"/>
                <a:satOff val="0"/>
                <a:lumOff val="0"/>
                <a:alphaOff val="0"/>
              </a:prstClr>
            </a:solidFill>
            <a:latin typeface="+mn-lt"/>
            <a:ea typeface="+mn-ea"/>
            <a:cs typeface="+mn-cs"/>
          </a:endParaRPr>
        </a:p>
        <a:p>
          <a:pPr marL="0" lvl="1" indent="0" algn="l" defTabSz="711200">
            <a:lnSpc>
              <a:spcPct val="100000"/>
            </a:lnSpc>
            <a:spcBef>
              <a:spcPct val="0"/>
            </a:spcBef>
            <a:spcAft>
              <a:spcPts val="0"/>
            </a:spcAft>
            <a:buFontTx/>
            <a:buNone/>
          </a:pPr>
          <a:r>
            <a:rPr lang="en-US" sz="1500" kern="1200" dirty="0">
              <a:solidFill>
                <a:prstClr val="black">
                  <a:hueOff val="0"/>
                  <a:satOff val="0"/>
                  <a:lumOff val="0"/>
                  <a:alphaOff val="0"/>
                </a:prstClr>
              </a:solidFill>
              <a:latin typeface="+mn-lt"/>
              <a:ea typeface="+mn-ea"/>
              <a:cs typeface="+mn-cs"/>
            </a:rPr>
            <a:t>(at Lansdowne)</a:t>
          </a:r>
        </a:p>
        <a:p>
          <a:pPr marL="0" lvl="1" indent="0" algn="l" defTabSz="711200">
            <a:lnSpc>
              <a:spcPct val="100000"/>
            </a:lnSpc>
            <a:spcBef>
              <a:spcPct val="0"/>
            </a:spcBef>
            <a:spcAft>
              <a:spcPts val="0"/>
            </a:spcAft>
            <a:buFontTx/>
            <a:buNone/>
          </a:pPr>
          <a:endParaRPr lang="en-US" sz="1500" kern="1200" dirty="0">
            <a:solidFill>
              <a:prstClr val="black">
                <a:hueOff val="0"/>
                <a:satOff val="0"/>
                <a:lumOff val="0"/>
                <a:alphaOff val="0"/>
              </a:prstClr>
            </a:solidFill>
            <a:latin typeface="+mn-lt"/>
            <a:ea typeface="+mn-ea"/>
            <a:cs typeface="+mn-cs"/>
          </a:endParaRPr>
        </a:p>
        <a:p>
          <a:pPr marL="0" lvl="1" indent="0" algn="l" defTabSz="711200">
            <a:lnSpc>
              <a:spcPct val="100000"/>
            </a:lnSpc>
            <a:spcBef>
              <a:spcPct val="0"/>
            </a:spcBef>
            <a:spcAft>
              <a:spcPts val="0"/>
            </a:spcAft>
            <a:buFontTx/>
            <a:buNone/>
          </a:pPr>
          <a:endParaRPr lang="en-US" sz="1500" kern="1200" dirty="0">
            <a:solidFill>
              <a:prstClr val="black">
                <a:hueOff val="0"/>
                <a:satOff val="0"/>
                <a:lumOff val="0"/>
                <a:alphaOff val="0"/>
              </a:prstClr>
            </a:solidFill>
            <a:latin typeface="+mn-lt"/>
            <a:ea typeface="+mn-ea"/>
            <a:cs typeface="+mn-cs"/>
          </a:endParaRPr>
        </a:p>
        <a:p>
          <a:pPr marL="0" lvl="1" indent="0" algn="l" defTabSz="711200">
            <a:lnSpc>
              <a:spcPct val="100000"/>
            </a:lnSpc>
            <a:spcBef>
              <a:spcPct val="0"/>
            </a:spcBef>
            <a:spcAft>
              <a:spcPts val="0"/>
            </a:spcAft>
            <a:buFontTx/>
            <a:buNone/>
          </a:pPr>
          <a:r>
            <a:rPr lang="en-US" sz="1500" b="1" kern="1200" dirty="0">
              <a:solidFill>
                <a:prstClr val="black">
                  <a:hueOff val="0"/>
                  <a:satOff val="0"/>
                  <a:lumOff val="0"/>
                  <a:alphaOff val="0"/>
                </a:prstClr>
              </a:solidFill>
              <a:latin typeface="+mn-lt"/>
              <a:ea typeface="+mn-ea"/>
              <a:cs typeface="+mn-cs"/>
            </a:rPr>
            <a:t>(416) 654-5566</a:t>
          </a:r>
          <a:endParaRPr lang="en-US" sz="1500" kern="1200" dirty="0">
            <a:solidFill>
              <a:prstClr val="black">
                <a:hueOff val="0"/>
                <a:satOff val="0"/>
                <a:lumOff val="0"/>
                <a:alphaOff val="0"/>
              </a:prstClr>
            </a:solidFill>
            <a:latin typeface="+mn-lt"/>
            <a:ea typeface="+mn-ea"/>
            <a:cs typeface="+mn-cs"/>
          </a:endParaRPr>
        </a:p>
      </dsp:txBody>
      <dsp:txXfrm>
        <a:off x="9610741" y="854958"/>
        <a:ext cx="2106413" cy="215208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47F145-566F-43D5-9C46-935552097FAC}" type="datetimeFigureOut">
              <a:rPr lang="en-US" smtClean="0"/>
              <a:t>4/22/2022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A1FC74-9EAE-4D28-92AA-7CC97C075D0E}" type="slidenum">
              <a:rPr lang="en-US" smtClean="0"/>
              <a:t>‹#›</a:t>
            </a:fld>
            <a:endParaRPr lang="en-US"/>
          </a:p>
        </p:txBody>
      </p:sp>
    </p:spTree>
    <p:extLst>
      <p:ext uri="{BB962C8B-B14F-4D97-AF65-F5344CB8AC3E}">
        <p14:creationId xmlns:p14="http://schemas.microsoft.com/office/powerpoint/2010/main" val="1737654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A1FC74-9EAE-4D28-92AA-7CC97C075D0E}" type="slidenum">
              <a:rPr lang="en-US" smtClean="0"/>
              <a:t>5</a:t>
            </a:fld>
            <a:endParaRPr lang="en-US"/>
          </a:p>
        </p:txBody>
      </p:sp>
    </p:spTree>
    <p:extLst>
      <p:ext uri="{BB962C8B-B14F-4D97-AF65-F5344CB8AC3E}">
        <p14:creationId xmlns:p14="http://schemas.microsoft.com/office/powerpoint/2010/main" val="3226564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A614E-969E-468A-B591-DA243A57FE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DDBB28-D121-48F1-AC53-B9CE725D7E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8ED289-F2B6-41A1-836B-AEA6529952DE}"/>
              </a:ext>
            </a:extLst>
          </p:cNvPr>
          <p:cNvSpPr>
            <a:spLocks noGrp="1"/>
          </p:cNvSpPr>
          <p:nvPr>
            <p:ph type="dt" sz="half" idx="10"/>
          </p:nvPr>
        </p:nvSpPr>
        <p:spPr/>
        <p:txBody>
          <a:bodyPr/>
          <a:lstStyle/>
          <a:p>
            <a:fld id="{1978CA70-AF0B-4823-885E-60F35A38168F}" type="datetimeFigureOut">
              <a:rPr lang="en-US" smtClean="0"/>
              <a:t>4/22/2022</a:t>
            </a:fld>
            <a:endParaRPr lang="en-US"/>
          </a:p>
        </p:txBody>
      </p:sp>
      <p:sp>
        <p:nvSpPr>
          <p:cNvPr id="5" name="Footer Placeholder 4">
            <a:extLst>
              <a:ext uri="{FF2B5EF4-FFF2-40B4-BE49-F238E27FC236}">
                <a16:creationId xmlns:a16="http://schemas.microsoft.com/office/drawing/2014/main" id="{9E6F0535-144C-4A9D-99B5-A4628D58B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720C22-741C-4FEC-A9D5-6DF12C852796}"/>
              </a:ext>
            </a:extLst>
          </p:cNvPr>
          <p:cNvSpPr>
            <a:spLocks noGrp="1"/>
          </p:cNvSpPr>
          <p:nvPr>
            <p:ph type="sldNum" sz="quarter" idx="12"/>
          </p:nvPr>
        </p:nvSpPr>
        <p:spPr/>
        <p:txBody>
          <a:bodyPr/>
          <a:lstStyle/>
          <a:p>
            <a:fld id="{0185CB8D-D615-4749-BC9D-FB6F26258B22}" type="slidenum">
              <a:rPr lang="en-US" smtClean="0"/>
              <a:t>‹#›</a:t>
            </a:fld>
            <a:endParaRPr lang="en-US"/>
          </a:p>
        </p:txBody>
      </p:sp>
    </p:spTree>
    <p:extLst>
      <p:ext uri="{BB962C8B-B14F-4D97-AF65-F5344CB8AC3E}">
        <p14:creationId xmlns:p14="http://schemas.microsoft.com/office/powerpoint/2010/main" val="3416252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2B60D-E969-4646-9F7D-2E69B9E2C4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AC9767-7F35-4B30-BE30-2D7FC55014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7D0B83-A58E-4480-A766-B20214D442D6}"/>
              </a:ext>
            </a:extLst>
          </p:cNvPr>
          <p:cNvSpPr>
            <a:spLocks noGrp="1"/>
          </p:cNvSpPr>
          <p:nvPr>
            <p:ph type="dt" sz="half" idx="10"/>
          </p:nvPr>
        </p:nvSpPr>
        <p:spPr/>
        <p:txBody>
          <a:bodyPr/>
          <a:lstStyle/>
          <a:p>
            <a:fld id="{1978CA70-AF0B-4823-885E-60F35A38168F}" type="datetimeFigureOut">
              <a:rPr lang="en-US" smtClean="0"/>
              <a:t>4/22/2022</a:t>
            </a:fld>
            <a:endParaRPr lang="en-US"/>
          </a:p>
        </p:txBody>
      </p:sp>
      <p:sp>
        <p:nvSpPr>
          <p:cNvPr id="5" name="Footer Placeholder 4">
            <a:extLst>
              <a:ext uri="{FF2B5EF4-FFF2-40B4-BE49-F238E27FC236}">
                <a16:creationId xmlns:a16="http://schemas.microsoft.com/office/drawing/2014/main" id="{0642BE7B-675A-48CF-8162-23A6A50747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44FC07-11BA-4012-BED5-0D89B1975DA1}"/>
              </a:ext>
            </a:extLst>
          </p:cNvPr>
          <p:cNvSpPr>
            <a:spLocks noGrp="1"/>
          </p:cNvSpPr>
          <p:nvPr>
            <p:ph type="sldNum" sz="quarter" idx="12"/>
          </p:nvPr>
        </p:nvSpPr>
        <p:spPr/>
        <p:txBody>
          <a:bodyPr/>
          <a:lstStyle/>
          <a:p>
            <a:fld id="{0185CB8D-D615-4749-BC9D-FB6F26258B22}" type="slidenum">
              <a:rPr lang="en-US" smtClean="0"/>
              <a:t>‹#›</a:t>
            </a:fld>
            <a:endParaRPr lang="en-US"/>
          </a:p>
        </p:txBody>
      </p:sp>
    </p:spTree>
    <p:extLst>
      <p:ext uri="{BB962C8B-B14F-4D97-AF65-F5344CB8AC3E}">
        <p14:creationId xmlns:p14="http://schemas.microsoft.com/office/powerpoint/2010/main" val="947258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F55C25-109A-45AD-8823-7E9D9E5E18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53D101-8F7B-4A86-8A2A-4AB551A720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996A41-A4F7-4A12-BA31-15D93FC22AE3}"/>
              </a:ext>
            </a:extLst>
          </p:cNvPr>
          <p:cNvSpPr>
            <a:spLocks noGrp="1"/>
          </p:cNvSpPr>
          <p:nvPr>
            <p:ph type="dt" sz="half" idx="10"/>
          </p:nvPr>
        </p:nvSpPr>
        <p:spPr/>
        <p:txBody>
          <a:bodyPr/>
          <a:lstStyle/>
          <a:p>
            <a:fld id="{1978CA70-AF0B-4823-885E-60F35A38168F}" type="datetimeFigureOut">
              <a:rPr lang="en-US" smtClean="0"/>
              <a:t>4/22/2022</a:t>
            </a:fld>
            <a:endParaRPr lang="en-US"/>
          </a:p>
        </p:txBody>
      </p:sp>
      <p:sp>
        <p:nvSpPr>
          <p:cNvPr id="5" name="Footer Placeholder 4">
            <a:extLst>
              <a:ext uri="{FF2B5EF4-FFF2-40B4-BE49-F238E27FC236}">
                <a16:creationId xmlns:a16="http://schemas.microsoft.com/office/drawing/2014/main" id="{1C4FB270-0A0F-4A15-828C-5BAD456DE0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B2B5A6-3593-4928-812F-0F558B3600A9}"/>
              </a:ext>
            </a:extLst>
          </p:cNvPr>
          <p:cNvSpPr>
            <a:spLocks noGrp="1"/>
          </p:cNvSpPr>
          <p:nvPr>
            <p:ph type="sldNum" sz="quarter" idx="12"/>
          </p:nvPr>
        </p:nvSpPr>
        <p:spPr/>
        <p:txBody>
          <a:bodyPr/>
          <a:lstStyle/>
          <a:p>
            <a:fld id="{0185CB8D-D615-4749-BC9D-FB6F26258B22}" type="slidenum">
              <a:rPr lang="en-US" smtClean="0"/>
              <a:t>‹#›</a:t>
            </a:fld>
            <a:endParaRPr lang="en-US"/>
          </a:p>
        </p:txBody>
      </p:sp>
    </p:spTree>
    <p:extLst>
      <p:ext uri="{BB962C8B-B14F-4D97-AF65-F5344CB8AC3E}">
        <p14:creationId xmlns:p14="http://schemas.microsoft.com/office/powerpoint/2010/main" val="839181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5DB2A-3698-45DE-9404-79F70442D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A3D33F-1CE9-41FC-96E6-D5AAFBD6E6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30DFDF-0277-47F6-ADA2-730EEFE8DC75}"/>
              </a:ext>
            </a:extLst>
          </p:cNvPr>
          <p:cNvSpPr>
            <a:spLocks noGrp="1"/>
          </p:cNvSpPr>
          <p:nvPr>
            <p:ph type="dt" sz="half" idx="10"/>
          </p:nvPr>
        </p:nvSpPr>
        <p:spPr/>
        <p:txBody>
          <a:bodyPr/>
          <a:lstStyle/>
          <a:p>
            <a:fld id="{1978CA70-AF0B-4823-885E-60F35A38168F}" type="datetimeFigureOut">
              <a:rPr lang="en-US" smtClean="0"/>
              <a:t>4/22/2022</a:t>
            </a:fld>
            <a:endParaRPr lang="en-US"/>
          </a:p>
        </p:txBody>
      </p:sp>
      <p:sp>
        <p:nvSpPr>
          <p:cNvPr id="5" name="Footer Placeholder 4">
            <a:extLst>
              <a:ext uri="{FF2B5EF4-FFF2-40B4-BE49-F238E27FC236}">
                <a16:creationId xmlns:a16="http://schemas.microsoft.com/office/drawing/2014/main" id="{3DC80402-F3DD-4990-9950-CA6DB4CCEB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30138-BCCA-472E-AF90-FD3439611E6E}"/>
              </a:ext>
            </a:extLst>
          </p:cNvPr>
          <p:cNvSpPr>
            <a:spLocks noGrp="1"/>
          </p:cNvSpPr>
          <p:nvPr>
            <p:ph type="sldNum" sz="quarter" idx="12"/>
          </p:nvPr>
        </p:nvSpPr>
        <p:spPr/>
        <p:txBody>
          <a:bodyPr/>
          <a:lstStyle/>
          <a:p>
            <a:fld id="{0185CB8D-D615-4749-BC9D-FB6F26258B22}" type="slidenum">
              <a:rPr lang="en-US" smtClean="0"/>
              <a:t>‹#›</a:t>
            </a:fld>
            <a:endParaRPr lang="en-US"/>
          </a:p>
        </p:txBody>
      </p:sp>
    </p:spTree>
    <p:extLst>
      <p:ext uri="{BB962C8B-B14F-4D97-AF65-F5344CB8AC3E}">
        <p14:creationId xmlns:p14="http://schemas.microsoft.com/office/powerpoint/2010/main" val="3277573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A855F-CC83-4EB5-87C5-7CEBAB8D82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1ADA49-75C3-483C-8E81-F8FA80209A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7209F0-615D-42C8-ABF5-BECB51C17A4E}"/>
              </a:ext>
            </a:extLst>
          </p:cNvPr>
          <p:cNvSpPr>
            <a:spLocks noGrp="1"/>
          </p:cNvSpPr>
          <p:nvPr>
            <p:ph type="dt" sz="half" idx="10"/>
          </p:nvPr>
        </p:nvSpPr>
        <p:spPr/>
        <p:txBody>
          <a:bodyPr/>
          <a:lstStyle/>
          <a:p>
            <a:fld id="{1978CA70-AF0B-4823-885E-60F35A38168F}" type="datetimeFigureOut">
              <a:rPr lang="en-US" smtClean="0"/>
              <a:t>4/22/2022</a:t>
            </a:fld>
            <a:endParaRPr lang="en-US"/>
          </a:p>
        </p:txBody>
      </p:sp>
      <p:sp>
        <p:nvSpPr>
          <p:cNvPr id="5" name="Footer Placeholder 4">
            <a:extLst>
              <a:ext uri="{FF2B5EF4-FFF2-40B4-BE49-F238E27FC236}">
                <a16:creationId xmlns:a16="http://schemas.microsoft.com/office/drawing/2014/main" id="{59513877-26FA-4184-8286-0D205DF6F1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DAAF2-FA8E-44D2-B358-045985F47579}"/>
              </a:ext>
            </a:extLst>
          </p:cNvPr>
          <p:cNvSpPr>
            <a:spLocks noGrp="1"/>
          </p:cNvSpPr>
          <p:nvPr>
            <p:ph type="sldNum" sz="quarter" idx="12"/>
          </p:nvPr>
        </p:nvSpPr>
        <p:spPr/>
        <p:txBody>
          <a:bodyPr/>
          <a:lstStyle/>
          <a:p>
            <a:fld id="{0185CB8D-D615-4749-BC9D-FB6F26258B22}" type="slidenum">
              <a:rPr lang="en-US" smtClean="0"/>
              <a:t>‹#›</a:t>
            </a:fld>
            <a:endParaRPr lang="en-US"/>
          </a:p>
        </p:txBody>
      </p:sp>
    </p:spTree>
    <p:extLst>
      <p:ext uri="{BB962C8B-B14F-4D97-AF65-F5344CB8AC3E}">
        <p14:creationId xmlns:p14="http://schemas.microsoft.com/office/powerpoint/2010/main" val="4253155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F7665-2E48-47D4-A010-D58F551E32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A7C5D8-47AE-4F36-B226-9310AA75FE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D00C3B-E428-4921-9380-5EDC5E1606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DB54D3-49DC-4150-A3DA-1EA1D6A4C660}"/>
              </a:ext>
            </a:extLst>
          </p:cNvPr>
          <p:cNvSpPr>
            <a:spLocks noGrp="1"/>
          </p:cNvSpPr>
          <p:nvPr>
            <p:ph type="dt" sz="half" idx="10"/>
          </p:nvPr>
        </p:nvSpPr>
        <p:spPr/>
        <p:txBody>
          <a:bodyPr/>
          <a:lstStyle/>
          <a:p>
            <a:fld id="{1978CA70-AF0B-4823-885E-60F35A38168F}" type="datetimeFigureOut">
              <a:rPr lang="en-US" smtClean="0"/>
              <a:t>4/22/2022</a:t>
            </a:fld>
            <a:endParaRPr lang="en-US"/>
          </a:p>
        </p:txBody>
      </p:sp>
      <p:sp>
        <p:nvSpPr>
          <p:cNvPr id="6" name="Footer Placeholder 5">
            <a:extLst>
              <a:ext uri="{FF2B5EF4-FFF2-40B4-BE49-F238E27FC236}">
                <a16:creationId xmlns:a16="http://schemas.microsoft.com/office/drawing/2014/main" id="{29B479E0-3721-4A72-ADC9-F88E6DC220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0AC75A-A693-4393-B2FF-ECBAF663E882}"/>
              </a:ext>
            </a:extLst>
          </p:cNvPr>
          <p:cNvSpPr>
            <a:spLocks noGrp="1"/>
          </p:cNvSpPr>
          <p:nvPr>
            <p:ph type="sldNum" sz="quarter" idx="12"/>
          </p:nvPr>
        </p:nvSpPr>
        <p:spPr/>
        <p:txBody>
          <a:bodyPr/>
          <a:lstStyle/>
          <a:p>
            <a:fld id="{0185CB8D-D615-4749-BC9D-FB6F26258B22}" type="slidenum">
              <a:rPr lang="en-US" smtClean="0"/>
              <a:t>‹#›</a:t>
            </a:fld>
            <a:endParaRPr lang="en-US"/>
          </a:p>
        </p:txBody>
      </p:sp>
    </p:spTree>
    <p:extLst>
      <p:ext uri="{BB962C8B-B14F-4D97-AF65-F5344CB8AC3E}">
        <p14:creationId xmlns:p14="http://schemas.microsoft.com/office/powerpoint/2010/main" val="3295621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5E612-86EC-427B-9E1C-13268ACF93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C6D431-6895-481C-A4E7-FEF1D7A7F3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D51CD1-3F77-417F-A624-A5B7D7E65E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2A13BD-A42B-41D5-8445-6DF18D8FF7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1E9B75-6FA6-4CBB-8F5B-460F7FB07C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B94E75-B943-4383-91FC-590942D0E620}"/>
              </a:ext>
            </a:extLst>
          </p:cNvPr>
          <p:cNvSpPr>
            <a:spLocks noGrp="1"/>
          </p:cNvSpPr>
          <p:nvPr>
            <p:ph type="dt" sz="half" idx="10"/>
          </p:nvPr>
        </p:nvSpPr>
        <p:spPr/>
        <p:txBody>
          <a:bodyPr/>
          <a:lstStyle/>
          <a:p>
            <a:fld id="{1978CA70-AF0B-4823-885E-60F35A38168F}" type="datetimeFigureOut">
              <a:rPr lang="en-US" smtClean="0"/>
              <a:t>4/22/2022</a:t>
            </a:fld>
            <a:endParaRPr lang="en-US"/>
          </a:p>
        </p:txBody>
      </p:sp>
      <p:sp>
        <p:nvSpPr>
          <p:cNvPr id="8" name="Footer Placeholder 7">
            <a:extLst>
              <a:ext uri="{FF2B5EF4-FFF2-40B4-BE49-F238E27FC236}">
                <a16:creationId xmlns:a16="http://schemas.microsoft.com/office/drawing/2014/main" id="{FFC8FCC9-6A07-40F6-BFDA-276B76F89F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BFBB62-5685-47B1-8E55-04B3AD93AF58}"/>
              </a:ext>
            </a:extLst>
          </p:cNvPr>
          <p:cNvSpPr>
            <a:spLocks noGrp="1"/>
          </p:cNvSpPr>
          <p:nvPr>
            <p:ph type="sldNum" sz="quarter" idx="12"/>
          </p:nvPr>
        </p:nvSpPr>
        <p:spPr/>
        <p:txBody>
          <a:bodyPr/>
          <a:lstStyle/>
          <a:p>
            <a:fld id="{0185CB8D-D615-4749-BC9D-FB6F26258B22}" type="slidenum">
              <a:rPr lang="en-US" smtClean="0"/>
              <a:t>‹#›</a:t>
            </a:fld>
            <a:endParaRPr lang="en-US"/>
          </a:p>
        </p:txBody>
      </p:sp>
    </p:spTree>
    <p:extLst>
      <p:ext uri="{BB962C8B-B14F-4D97-AF65-F5344CB8AC3E}">
        <p14:creationId xmlns:p14="http://schemas.microsoft.com/office/powerpoint/2010/main" val="2981329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53765-E099-40A2-8870-41B0801C93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A595A-772A-4B0B-9A3C-29B9D5E66F5D}"/>
              </a:ext>
            </a:extLst>
          </p:cNvPr>
          <p:cNvSpPr>
            <a:spLocks noGrp="1"/>
          </p:cNvSpPr>
          <p:nvPr>
            <p:ph type="dt" sz="half" idx="10"/>
          </p:nvPr>
        </p:nvSpPr>
        <p:spPr/>
        <p:txBody>
          <a:bodyPr/>
          <a:lstStyle/>
          <a:p>
            <a:fld id="{1978CA70-AF0B-4823-885E-60F35A38168F}" type="datetimeFigureOut">
              <a:rPr lang="en-US" smtClean="0"/>
              <a:t>4/22/2022</a:t>
            </a:fld>
            <a:endParaRPr lang="en-US"/>
          </a:p>
        </p:txBody>
      </p:sp>
      <p:sp>
        <p:nvSpPr>
          <p:cNvPr id="4" name="Footer Placeholder 3">
            <a:extLst>
              <a:ext uri="{FF2B5EF4-FFF2-40B4-BE49-F238E27FC236}">
                <a16:creationId xmlns:a16="http://schemas.microsoft.com/office/drawing/2014/main" id="{0D573ECA-3F49-458D-BE04-D3DC0C2383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3273BE-242B-41AE-B63C-C3B8D50B01CD}"/>
              </a:ext>
            </a:extLst>
          </p:cNvPr>
          <p:cNvSpPr>
            <a:spLocks noGrp="1"/>
          </p:cNvSpPr>
          <p:nvPr>
            <p:ph type="sldNum" sz="quarter" idx="12"/>
          </p:nvPr>
        </p:nvSpPr>
        <p:spPr/>
        <p:txBody>
          <a:bodyPr/>
          <a:lstStyle/>
          <a:p>
            <a:fld id="{0185CB8D-D615-4749-BC9D-FB6F26258B22}" type="slidenum">
              <a:rPr lang="en-US" smtClean="0"/>
              <a:t>‹#›</a:t>
            </a:fld>
            <a:endParaRPr lang="en-US"/>
          </a:p>
        </p:txBody>
      </p:sp>
    </p:spTree>
    <p:extLst>
      <p:ext uri="{BB962C8B-B14F-4D97-AF65-F5344CB8AC3E}">
        <p14:creationId xmlns:p14="http://schemas.microsoft.com/office/powerpoint/2010/main" val="2768011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493060-DAE1-4F8D-9AA3-2760C9FFF816}"/>
              </a:ext>
            </a:extLst>
          </p:cNvPr>
          <p:cNvSpPr>
            <a:spLocks noGrp="1"/>
          </p:cNvSpPr>
          <p:nvPr>
            <p:ph type="dt" sz="half" idx="10"/>
          </p:nvPr>
        </p:nvSpPr>
        <p:spPr/>
        <p:txBody>
          <a:bodyPr/>
          <a:lstStyle/>
          <a:p>
            <a:fld id="{1978CA70-AF0B-4823-885E-60F35A38168F}" type="datetimeFigureOut">
              <a:rPr lang="en-US" smtClean="0"/>
              <a:t>4/22/2022</a:t>
            </a:fld>
            <a:endParaRPr lang="en-US"/>
          </a:p>
        </p:txBody>
      </p:sp>
      <p:sp>
        <p:nvSpPr>
          <p:cNvPr id="3" name="Footer Placeholder 2">
            <a:extLst>
              <a:ext uri="{FF2B5EF4-FFF2-40B4-BE49-F238E27FC236}">
                <a16:creationId xmlns:a16="http://schemas.microsoft.com/office/drawing/2014/main" id="{81AA2E6A-6C5F-497B-B96E-49A9CF2F2A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4604F5-3AFF-4D88-9B01-59CEC284F2C2}"/>
              </a:ext>
            </a:extLst>
          </p:cNvPr>
          <p:cNvSpPr>
            <a:spLocks noGrp="1"/>
          </p:cNvSpPr>
          <p:nvPr>
            <p:ph type="sldNum" sz="quarter" idx="12"/>
          </p:nvPr>
        </p:nvSpPr>
        <p:spPr/>
        <p:txBody>
          <a:bodyPr/>
          <a:lstStyle/>
          <a:p>
            <a:fld id="{0185CB8D-D615-4749-BC9D-FB6F26258B22}" type="slidenum">
              <a:rPr lang="en-US" smtClean="0"/>
              <a:t>‹#›</a:t>
            </a:fld>
            <a:endParaRPr lang="en-US"/>
          </a:p>
        </p:txBody>
      </p:sp>
    </p:spTree>
    <p:extLst>
      <p:ext uri="{BB962C8B-B14F-4D97-AF65-F5344CB8AC3E}">
        <p14:creationId xmlns:p14="http://schemas.microsoft.com/office/powerpoint/2010/main" val="2555540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3C39-A981-46BB-AFDE-CE9A81CB39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D6E47E-FEFD-45C1-B449-FE171D74F0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CC6385-9AB3-4E98-8825-CE5FA2D33E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D34462-DDBE-491F-828E-FA5925FC70F5}"/>
              </a:ext>
            </a:extLst>
          </p:cNvPr>
          <p:cNvSpPr>
            <a:spLocks noGrp="1"/>
          </p:cNvSpPr>
          <p:nvPr>
            <p:ph type="dt" sz="half" idx="10"/>
          </p:nvPr>
        </p:nvSpPr>
        <p:spPr/>
        <p:txBody>
          <a:bodyPr/>
          <a:lstStyle/>
          <a:p>
            <a:fld id="{1978CA70-AF0B-4823-885E-60F35A38168F}" type="datetimeFigureOut">
              <a:rPr lang="en-US" smtClean="0"/>
              <a:t>4/22/2022</a:t>
            </a:fld>
            <a:endParaRPr lang="en-US"/>
          </a:p>
        </p:txBody>
      </p:sp>
      <p:sp>
        <p:nvSpPr>
          <p:cNvPr id="6" name="Footer Placeholder 5">
            <a:extLst>
              <a:ext uri="{FF2B5EF4-FFF2-40B4-BE49-F238E27FC236}">
                <a16:creationId xmlns:a16="http://schemas.microsoft.com/office/drawing/2014/main" id="{2E712D72-3583-4FB7-BEE5-EDAC999CF7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B483EA-7CC2-43CA-B224-B8A4A13356E9}"/>
              </a:ext>
            </a:extLst>
          </p:cNvPr>
          <p:cNvSpPr>
            <a:spLocks noGrp="1"/>
          </p:cNvSpPr>
          <p:nvPr>
            <p:ph type="sldNum" sz="quarter" idx="12"/>
          </p:nvPr>
        </p:nvSpPr>
        <p:spPr/>
        <p:txBody>
          <a:bodyPr/>
          <a:lstStyle/>
          <a:p>
            <a:fld id="{0185CB8D-D615-4749-BC9D-FB6F26258B22}" type="slidenum">
              <a:rPr lang="en-US" smtClean="0"/>
              <a:t>‹#›</a:t>
            </a:fld>
            <a:endParaRPr lang="en-US"/>
          </a:p>
        </p:txBody>
      </p:sp>
    </p:spTree>
    <p:extLst>
      <p:ext uri="{BB962C8B-B14F-4D97-AF65-F5344CB8AC3E}">
        <p14:creationId xmlns:p14="http://schemas.microsoft.com/office/powerpoint/2010/main" val="1445085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E06C9-53CC-4D01-9623-F564B7C75A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1C6B7-92A3-4DFD-90BF-CDB2D0680D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7AC5EA-899E-4079-8484-9A140BF2D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8240A5-C566-48B9-A5C9-7B86BA301A01}"/>
              </a:ext>
            </a:extLst>
          </p:cNvPr>
          <p:cNvSpPr>
            <a:spLocks noGrp="1"/>
          </p:cNvSpPr>
          <p:nvPr>
            <p:ph type="dt" sz="half" idx="10"/>
          </p:nvPr>
        </p:nvSpPr>
        <p:spPr/>
        <p:txBody>
          <a:bodyPr/>
          <a:lstStyle/>
          <a:p>
            <a:fld id="{1978CA70-AF0B-4823-885E-60F35A38168F}" type="datetimeFigureOut">
              <a:rPr lang="en-US" smtClean="0"/>
              <a:t>4/22/2022</a:t>
            </a:fld>
            <a:endParaRPr lang="en-US"/>
          </a:p>
        </p:txBody>
      </p:sp>
      <p:sp>
        <p:nvSpPr>
          <p:cNvPr id="6" name="Footer Placeholder 5">
            <a:extLst>
              <a:ext uri="{FF2B5EF4-FFF2-40B4-BE49-F238E27FC236}">
                <a16:creationId xmlns:a16="http://schemas.microsoft.com/office/drawing/2014/main" id="{769D2660-652D-4184-9631-947BE9DF36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A8B700-4780-4A4D-B7DE-52303D0AC067}"/>
              </a:ext>
            </a:extLst>
          </p:cNvPr>
          <p:cNvSpPr>
            <a:spLocks noGrp="1"/>
          </p:cNvSpPr>
          <p:nvPr>
            <p:ph type="sldNum" sz="quarter" idx="12"/>
          </p:nvPr>
        </p:nvSpPr>
        <p:spPr/>
        <p:txBody>
          <a:bodyPr/>
          <a:lstStyle/>
          <a:p>
            <a:fld id="{0185CB8D-D615-4749-BC9D-FB6F26258B22}" type="slidenum">
              <a:rPr lang="en-US" smtClean="0"/>
              <a:t>‹#›</a:t>
            </a:fld>
            <a:endParaRPr lang="en-US"/>
          </a:p>
        </p:txBody>
      </p:sp>
    </p:spTree>
    <p:extLst>
      <p:ext uri="{BB962C8B-B14F-4D97-AF65-F5344CB8AC3E}">
        <p14:creationId xmlns:p14="http://schemas.microsoft.com/office/powerpoint/2010/main" val="2799234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DC081C-0742-4BE6-BFA4-E179CA2351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ABA38B-5BF1-495E-9AC9-9644628267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26259F-304C-4944-9615-E40AC09C44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8CA70-AF0B-4823-885E-60F35A38168F}" type="datetimeFigureOut">
              <a:rPr lang="en-US" smtClean="0"/>
              <a:t>4/22/2022</a:t>
            </a:fld>
            <a:endParaRPr lang="en-US"/>
          </a:p>
        </p:txBody>
      </p:sp>
      <p:sp>
        <p:nvSpPr>
          <p:cNvPr id="5" name="Footer Placeholder 4">
            <a:extLst>
              <a:ext uri="{FF2B5EF4-FFF2-40B4-BE49-F238E27FC236}">
                <a16:creationId xmlns:a16="http://schemas.microsoft.com/office/drawing/2014/main" id="{EB04014C-4039-4193-A413-4F118F5A8E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9DCC87-FB0E-4B97-B2E0-5F52B3D4AB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5CB8D-D615-4749-BC9D-FB6F26258B22}" type="slidenum">
              <a:rPr lang="en-US" smtClean="0"/>
              <a:t>‹#›</a:t>
            </a:fld>
            <a:endParaRPr lang="en-US"/>
          </a:p>
        </p:txBody>
      </p:sp>
    </p:spTree>
    <p:extLst>
      <p:ext uri="{BB962C8B-B14F-4D97-AF65-F5344CB8AC3E}">
        <p14:creationId xmlns:p14="http://schemas.microsoft.com/office/powerpoint/2010/main" val="3044009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jobs@humber.ca"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1734DFDF-872E-4A60-BBF6-B85C5858E4BC}"/>
              </a:ext>
            </a:extLst>
          </p:cNvPr>
          <p:cNvSpPr>
            <a:spLocks noGrp="1"/>
          </p:cNvSpPr>
          <p:nvPr>
            <p:ph type="title"/>
          </p:nvPr>
        </p:nvSpPr>
        <p:spPr/>
        <p:txBody>
          <a:bodyPr/>
          <a:lstStyle/>
          <a:p>
            <a:endParaRPr lang="en-US" dirty="0"/>
          </a:p>
        </p:txBody>
      </p:sp>
      <p:sp>
        <p:nvSpPr>
          <p:cNvPr id="24" name="Content Placeholder 23">
            <a:extLst>
              <a:ext uri="{FF2B5EF4-FFF2-40B4-BE49-F238E27FC236}">
                <a16:creationId xmlns:a16="http://schemas.microsoft.com/office/drawing/2014/main" id="{A837FD52-2882-42F6-8FF6-811445261E1C}"/>
              </a:ext>
            </a:extLst>
          </p:cNvPr>
          <p:cNvSpPr>
            <a:spLocks noGrp="1"/>
          </p:cNvSpPr>
          <p:nvPr>
            <p:ph idx="1"/>
          </p:nvPr>
        </p:nvSpPr>
        <p:spPr/>
        <p:txBody>
          <a:bodyPr/>
          <a:lstStyle/>
          <a:p>
            <a:endParaRPr lang="en-US"/>
          </a:p>
        </p:txBody>
      </p:sp>
      <p:sp>
        <p:nvSpPr>
          <p:cNvPr id="5" name="object 2">
            <a:extLst>
              <a:ext uri="{FF2B5EF4-FFF2-40B4-BE49-F238E27FC236}">
                <a16:creationId xmlns:a16="http://schemas.microsoft.com/office/drawing/2014/main" id="{E0292949-ACCD-4D10-8055-377AC2F3E397}"/>
              </a:ext>
            </a:extLst>
          </p:cNvPr>
          <p:cNvSpPr/>
          <p:nvPr/>
        </p:nvSpPr>
        <p:spPr>
          <a:xfrm>
            <a:off x="0" y="5080"/>
            <a:ext cx="12192000" cy="6852920"/>
          </a:xfrm>
          <a:custGeom>
            <a:avLst/>
            <a:gdLst/>
            <a:ahLst/>
            <a:cxnLst/>
            <a:rect l="l" t="t" r="r" b="b"/>
            <a:pathLst>
              <a:path w="9138920" h="6852920">
                <a:moveTo>
                  <a:pt x="9138920" y="0"/>
                </a:moveTo>
                <a:lnTo>
                  <a:pt x="0" y="0"/>
                </a:lnTo>
                <a:lnTo>
                  <a:pt x="0" y="6852920"/>
                </a:lnTo>
                <a:lnTo>
                  <a:pt x="9138920" y="6852920"/>
                </a:lnTo>
                <a:lnTo>
                  <a:pt x="9138920" y="0"/>
                </a:lnTo>
                <a:close/>
              </a:path>
            </a:pathLst>
          </a:custGeom>
          <a:solidFill>
            <a:srgbClr val="008B99"/>
          </a:solidFill>
        </p:spPr>
        <p:txBody>
          <a:bodyPr wrap="square" lIns="0" tIns="0" rIns="0" bIns="0" rtlCol="0"/>
          <a:lstStyle/>
          <a:p>
            <a:r>
              <a:rPr lang="en-US" sz="4400" dirty="0">
                <a:solidFill>
                  <a:schemeClr val="bg1"/>
                </a:solidFill>
                <a:latin typeface="Arial Narrow" panose="020B0606020202030204" pitchFamily="34" charset="0"/>
              </a:rPr>
              <a:t>    </a:t>
            </a:r>
          </a:p>
          <a:p>
            <a:r>
              <a:rPr lang="en-US" sz="4400" dirty="0">
                <a:solidFill>
                  <a:schemeClr val="bg1"/>
                </a:solidFill>
                <a:latin typeface="Arial Narrow" panose="020B0606020202030204" pitchFamily="34" charset="0"/>
              </a:rPr>
              <a:t>  </a:t>
            </a:r>
            <a:endParaRPr lang="en-US" sz="4400" dirty="0">
              <a:solidFill>
                <a:schemeClr val="bg1"/>
              </a:solidFill>
              <a:latin typeface="Corbel" panose="020B0503020204020204" pitchFamily="34" charset="0"/>
            </a:endParaRPr>
          </a:p>
          <a:p>
            <a:pPr algn="ctr"/>
            <a:r>
              <a:rPr lang="en-US" sz="4200" b="1" dirty="0">
                <a:solidFill>
                  <a:schemeClr val="bg1"/>
                </a:solidFill>
                <a:latin typeface="Corbel" panose="020B0503020204020204" pitchFamily="34" charset="0"/>
              </a:rPr>
              <a:t>HUMBER COMMUNITY </a:t>
            </a:r>
            <a:r>
              <a:rPr lang="en-US" sz="4200" b="1" spc="90" dirty="0">
                <a:solidFill>
                  <a:srgbClr val="FFFFFD"/>
                </a:solidFill>
                <a:latin typeface="Corbel" panose="020B0503020204020204" pitchFamily="34" charset="0"/>
              </a:rPr>
              <a:t>EMPLOYMENT SERVICES</a:t>
            </a:r>
            <a:br>
              <a:rPr lang="en-US" sz="1800" b="1" spc="90" dirty="0">
                <a:solidFill>
                  <a:srgbClr val="FFFFFD"/>
                </a:solidFill>
                <a:latin typeface="Corbel" panose="020B0503020204020204" pitchFamily="34" charset="0"/>
              </a:rPr>
            </a:br>
            <a:br>
              <a:rPr lang="en-US" sz="1800" b="1" spc="90" dirty="0">
                <a:solidFill>
                  <a:srgbClr val="FFFFFD"/>
                </a:solidFill>
                <a:latin typeface="Corbel" panose="020B0503020204020204" pitchFamily="34" charset="0"/>
              </a:rPr>
            </a:br>
            <a:r>
              <a:rPr lang="en-US" sz="1800" b="1" spc="90" dirty="0">
                <a:solidFill>
                  <a:srgbClr val="FFFFFD"/>
                </a:solidFill>
                <a:latin typeface="Corbel" panose="020B0503020204020204" pitchFamily="34" charset="0"/>
              </a:rPr>
              <a:t>        </a:t>
            </a:r>
          </a:p>
          <a:p>
            <a:endParaRPr lang="en-US" b="1" spc="90" dirty="0">
              <a:solidFill>
                <a:srgbClr val="FFFFFD"/>
              </a:solidFill>
              <a:latin typeface="Corbel" panose="020B0503020204020204" pitchFamily="34" charset="0"/>
            </a:endParaRPr>
          </a:p>
          <a:p>
            <a:endParaRPr lang="en-US" sz="2800" b="1" spc="90" dirty="0">
              <a:solidFill>
                <a:srgbClr val="FFFFFD"/>
              </a:solidFill>
              <a:latin typeface="Corbel" panose="020B0503020204020204" pitchFamily="34" charset="0"/>
            </a:endParaRPr>
          </a:p>
          <a:p>
            <a:r>
              <a:rPr lang="en-US" sz="2800" b="1" spc="90" dirty="0">
                <a:solidFill>
                  <a:srgbClr val="FFFFFD"/>
                </a:solidFill>
                <a:latin typeface="Corbel" panose="020B0503020204020204" pitchFamily="34" charset="0"/>
              </a:rPr>
              <a:t>   Transition &amp; Academic Support, Student Success &amp; Engagement</a:t>
            </a:r>
            <a:br>
              <a:rPr lang="en-US" sz="2800" b="1" spc="90" dirty="0">
                <a:solidFill>
                  <a:srgbClr val="FFFFFD"/>
                </a:solidFill>
                <a:latin typeface="Corbel" panose="020B0503020204020204" pitchFamily="34" charset="0"/>
              </a:rPr>
            </a:br>
            <a:r>
              <a:rPr lang="en-US" sz="2800" b="1" spc="90" dirty="0">
                <a:solidFill>
                  <a:srgbClr val="FFFFFD"/>
                </a:solidFill>
                <a:latin typeface="Corbel" panose="020B0503020204020204" pitchFamily="34" charset="0"/>
              </a:rPr>
              <a:t>   </a:t>
            </a:r>
            <a:r>
              <a:rPr lang="en-CA" sz="2800" b="1" spc="90" dirty="0">
                <a:solidFill>
                  <a:srgbClr val="FFFFFD"/>
                </a:solidFill>
                <a:latin typeface="Corbel" panose="020B0503020204020204" pitchFamily="34" charset="0"/>
              </a:rPr>
              <a:t>Humber College Institute of Technology and Advanced Learning</a:t>
            </a:r>
            <a:br>
              <a:rPr lang="en-CA" sz="2800" b="1" spc="90" dirty="0">
                <a:solidFill>
                  <a:srgbClr val="FFFFFD"/>
                </a:solidFill>
                <a:latin typeface="+mj-lt"/>
              </a:rPr>
            </a:br>
            <a:br>
              <a:rPr lang="en-US" sz="1800" b="1" spc="90" dirty="0">
                <a:solidFill>
                  <a:srgbClr val="FFFFFD"/>
                </a:solidFill>
                <a:latin typeface="+mj-lt"/>
              </a:rPr>
            </a:br>
            <a:r>
              <a:rPr lang="en-US" sz="1800" b="1" spc="90" dirty="0">
                <a:solidFill>
                  <a:srgbClr val="FFFFFD"/>
                </a:solidFill>
                <a:latin typeface="+mj-lt"/>
              </a:rPr>
              <a:t>        </a:t>
            </a:r>
            <a:endParaRPr b="1" dirty="0">
              <a:latin typeface="+mj-lt"/>
            </a:endParaRPr>
          </a:p>
        </p:txBody>
      </p:sp>
      <p:pic>
        <p:nvPicPr>
          <p:cNvPr id="6" name="Picture 2">
            <a:extLst>
              <a:ext uri="{FF2B5EF4-FFF2-40B4-BE49-F238E27FC236}">
                <a16:creationId xmlns:a16="http://schemas.microsoft.com/office/drawing/2014/main" id="{032E90C7-91D7-47AD-BC14-E2D6BB207F41}"/>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60350" y="6079490"/>
            <a:ext cx="2516188"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7" name="Picture 6" descr="Text&#10;&#10;Description automatically generated with medium confidence">
            <a:extLst>
              <a:ext uri="{FF2B5EF4-FFF2-40B4-BE49-F238E27FC236}">
                <a16:creationId xmlns:a16="http://schemas.microsoft.com/office/drawing/2014/main" id="{EE7CD285-977B-4B65-8D9E-97B0E26E65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3500" y="5986334"/>
            <a:ext cx="3636984" cy="625561"/>
          </a:xfrm>
          <a:prstGeom prst="rect">
            <a:avLst/>
          </a:prstGeom>
        </p:spPr>
      </p:pic>
      <p:grpSp>
        <p:nvGrpSpPr>
          <p:cNvPr id="18" name="Group 12">
            <a:extLst>
              <a:ext uri="{FF2B5EF4-FFF2-40B4-BE49-F238E27FC236}">
                <a16:creationId xmlns:a16="http://schemas.microsoft.com/office/drawing/2014/main" id="{07D3E5B1-4250-4F04-8AD9-0E16C199C358}"/>
              </a:ext>
            </a:extLst>
          </p:cNvPr>
          <p:cNvGrpSpPr>
            <a:grpSpLocks/>
          </p:cNvGrpSpPr>
          <p:nvPr/>
        </p:nvGrpSpPr>
        <p:grpSpPr bwMode="auto">
          <a:xfrm rot="16200000">
            <a:off x="10433071" y="5146358"/>
            <a:ext cx="2293937" cy="1131888"/>
            <a:chOff x="107341216" y="107842191"/>
            <a:chExt cx="2293117" cy="1130736"/>
          </a:xfrm>
        </p:grpSpPr>
        <p:sp>
          <p:nvSpPr>
            <p:cNvPr id="19" name="Rectangle 13">
              <a:extLst>
                <a:ext uri="{FF2B5EF4-FFF2-40B4-BE49-F238E27FC236}">
                  <a16:creationId xmlns:a16="http://schemas.microsoft.com/office/drawing/2014/main" id="{2DF66F8B-0122-41C3-9707-BB968A4BA294}"/>
                </a:ext>
              </a:extLst>
            </p:cNvPr>
            <p:cNvSpPr>
              <a:spLocks noChangeArrowheads="1"/>
            </p:cNvSpPr>
            <p:nvPr/>
          </p:nvSpPr>
          <p:spPr bwMode="auto">
            <a:xfrm>
              <a:off x="107342609" y="107919078"/>
              <a:ext cx="1482997" cy="487018"/>
            </a:xfrm>
            <a:prstGeom prst="rect">
              <a:avLst/>
            </a:prstGeom>
            <a:solidFill>
              <a:srgbClr val="1C2D5B"/>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4">
              <a:extLst>
                <a:ext uri="{FF2B5EF4-FFF2-40B4-BE49-F238E27FC236}">
                  <a16:creationId xmlns:a16="http://schemas.microsoft.com/office/drawing/2014/main" id="{400B4EE9-90B1-47AF-9CBE-06D8926F855A}"/>
                </a:ext>
              </a:extLst>
            </p:cNvPr>
            <p:cNvSpPr txBox="1">
              <a:spLocks noChangeArrowheads="1"/>
            </p:cNvSpPr>
            <p:nvPr/>
          </p:nvSpPr>
          <p:spPr bwMode="auto">
            <a:xfrm>
              <a:off x="107372426" y="107842191"/>
              <a:ext cx="1431234" cy="5764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FFFFFF"/>
                  </a:solidFill>
                  <a:effectLst/>
                  <a:latin typeface="Franklin Gothic Demi Cond" panose="020B0706030402020204" pitchFamily="34" charset="0"/>
                </a:rPr>
                <a:t>WE ARE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D68BCF40-D44B-4778-9291-E83BB5F97C9E}"/>
                </a:ext>
              </a:extLst>
            </p:cNvPr>
            <p:cNvSpPr>
              <a:spLocks noChangeArrowheads="1"/>
            </p:cNvSpPr>
            <p:nvPr/>
          </p:nvSpPr>
          <p:spPr bwMode="auto">
            <a:xfrm>
              <a:off x="107341216" y="108405978"/>
              <a:ext cx="2293117" cy="566949"/>
            </a:xfrm>
            <a:prstGeom prst="rect">
              <a:avLst/>
            </a:prstGeom>
            <a:solidFill>
              <a:srgbClr val="0096A9"/>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6">
              <a:extLst>
                <a:ext uri="{FF2B5EF4-FFF2-40B4-BE49-F238E27FC236}">
                  <a16:creationId xmlns:a16="http://schemas.microsoft.com/office/drawing/2014/main" id="{6CC1FC56-6F33-4032-ABE1-8764B6F2A42C}"/>
                </a:ext>
              </a:extLst>
            </p:cNvPr>
            <p:cNvSpPr txBox="1">
              <a:spLocks noChangeArrowheads="1"/>
            </p:cNvSpPr>
            <p:nvPr/>
          </p:nvSpPr>
          <p:spPr bwMode="auto">
            <a:xfrm>
              <a:off x="107376363" y="108269654"/>
              <a:ext cx="2203262" cy="700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800" b="0" i="0" u="none" strike="noStrike" cap="none" normalizeH="0" baseline="0" dirty="0">
                  <a:ln>
                    <a:noFill/>
                  </a:ln>
                  <a:solidFill>
                    <a:srgbClr val="FFFFFF"/>
                  </a:solidFill>
                  <a:effectLst/>
                  <a:latin typeface="Franklin Gothic Demi Cond" panose="020B0706030402020204" pitchFamily="34" charset="0"/>
                </a:rPr>
                <a:t>HUMBER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4086362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2">
            <a:extLst>
              <a:ext uri="{FF2B5EF4-FFF2-40B4-BE49-F238E27FC236}">
                <a16:creationId xmlns:a16="http://schemas.microsoft.com/office/drawing/2014/main" id="{D5D2343D-49A0-74F9-CFD3-A2A8C9C01D5B}"/>
              </a:ext>
            </a:extLst>
          </p:cNvPr>
          <p:cNvGraphicFramePr>
            <a:graphicFrameLocks noGrp="1"/>
          </p:cNvGraphicFramePr>
          <p:nvPr>
            <p:ph idx="1"/>
            <p:extLst>
              <p:ext uri="{D42A27DB-BD31-4B8C-83A1-F6EECF244321}">
                <p14:modId xmlns:p14="http://schemas.microsoft.com/office/powerpoint/2010/main" val="2440976881"/>
              </p:ext>
            </p:extLst>
          </p:nvPr>
        </p:nvGraphicFramePr>
        <p:xfrm>
          <a:off x="46016" y="1825625"/>
          <a:ext cx="11545136"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bject 2">
            <a:extLst>
              <a:ext uri="{FF2B5EF4-FFF2-40B4-BE49-F238E27FC236}">
                <a16:creationId xmlns:a16="http://schemas.microsoft.com/office/drawing/2014/main" id="{24E52FE5-5D0D-462F-AEC7-AEAC5B44418A}"/>
              </a:ext>
            </a:extLst>
          </p:cNvPr>
          <p:cNvSpPr>
            <a:spLocks noGrp="1"/>
          </p:cNvSpPr>
          <p:nvPr>
            <p:ph type="title"/>
          </p:nvPr>
        </p:nvSpPr>
        <p:spPr>
          <a:xfrm>
            <a:off x="0" y="1"/>
            <a:ext cx="12192000" cy="1690688"/>
          </a:xfrm>
          <a:custGeom>
            <a:avLst/>
            <a:gdLst/>
            <a:ahLst/>
            <a:cxnLst/>
            <a:rect l="l" t="t" r="r" b="b"/>
            <a:pathLst>
              <a:path w="9138920" h="6852920">
                <a:moveTo>
                  <a:pt x="9138920" y="0"/>
                </a:moveTo>
                <a:lnTo>
                  <a:pt x="0" y="0"/>
                </a:lnTo>
                <a:lnTo>
                  <a:pt x="0" y="6852920"/>
                </a:lnTo>
                <a:lnTo>
                  <a:pt x="9138920" y="6852920"/>
                </a:lnTo>
                <a:lnTo>
                  <a:pt x="9138920" y="0"/>
                </a:lnTo>
                <a:close/>
              </a:path>
            </a:pathLst>
          </a:custGeom>
          <a:solidFill>
            <a:srgbClr val="008B99"/>
          </a:solidFill>
        </p:spPr>
        <p:txBody>
          <a:bodyPr wrap="square" lIns="0" tIns="0" rIns="0" bIns="0" rtlCol="0"/>
          <a:lstStyle/>
          <a:p>
            <a:pPr algn="ctr"/>
            <a:r>
              <a:rPr lang="en-US" b="1" dirty="0">
                <a:solidFill>
                  <a:schemeClr val="bg1"/>
                </a:solidFill>
                <a:latin typeface="Corbel" panose="020B0503020204020204" pitchFamily="34" charset="0"/>
              </a:rPr>
              <a:t>WHO WE ARE</a:t>
            </a:r>
          </a:p>
        </p:txBody>
      </p:sp>
      <p:grpSp>
        <p:nvGrpSpPr>
          <p:cNvPr id="5" name="Group 12">
            <a:extLst>
              <a:ext uri="{FF2B5EF4-FFF2-40B4-BE49-F238E27FC236}">
                <a16:creationId xmlns:a16="http://schemas.microsoft.com/office/drawing/2014/main" id="{5F21B61C-49CE-47AC-A7D7-3B692022BCC6}"/>
              </a:ext>
            </a:extLst>
          </p:cNvPr>
          <p:cNvGrpSpPr>
            <a:grpSpLocks/>
          </p:cNvGrpSpPr>
          <p:nvPr/>
        </p:nvGrpSpPr>
        <p:grpSpPr bwMode="auto">
          <a:xfrm rot="16200000">
            <a:off x="10433071" y="5069342"/>
            <a:ext cx="2293937" cy="1131888"/>
            <a:chOff x="107341216" y="107842191"/>
            <a:chExt cx="2293117" cy="1130736"/>
          </a:xfrm>
        </p:grpSpPr>
        <p:sp>
          <p:nvSpPr>
            <p:cNvPr id="6" name="Rectangle 13">
              <a:extLst>
                <a:ext uri="{FF2B5EF4-FFF2-40B4-BE49-F238E27FC236}">
                  <a16:creationId xmlns:a16="http://schemas.microsoft.com/office/drawing/2014/main" id="{DD7BC188-6CAA-4290-9011-C30C63136D0E}"/>
                </a:ext>
              </a:extLst>
            </p:cNvPr>
            <p:cNvSpPr>
              <a:spLocks noChangeArrowheads="1"/>
            </p:cNvSpPr>
            <p:nvPr/>
          </p:nvSpPr>
          <p:spPr bwMode="auto">
            <a:xfrm>
              <a:off x="107342609" y="107919078"/>
              <a:ext cx="1482997" cy="487018"/>
            </a:xfrm>
            <a:prstGeom prst="rect">
              <a:avLst/>
            </a:prstGeom>
            <a:solidFill>
              <a:srgbClr val="1C2D5B"/>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4">
              <a:extLst>
                <a:ext uri="{FF2B5EF4-FFF2-40B4-BE49-F238E27FC236}">
                  <a16:creationId xmlns:a16="http://schemas.microsoft.com/office/drawing/2014/main" id="{33047857-5B40-46AD-AF1B-0EA78A4D0EEF}"/>
                </a:ext>
              </a:extLst>
            </p:cNvPr>
            <p:cNvSpPr txBox="1">
              <a:spLocks noChangeArrowheads="1"/>
            </p:cNvSpPr>
            <p:nvPr/>
          </p:nvSpPr>
          <p:spPr bwMode="auto">
            <a:xfrm>
              <a:off x="107372426" y="107842191"/>
              <a:ext cx="1431234" cy="5764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FFFFFF"/>
                  </a:solidFill>
                  <a:effectLst/>
                  <a:latin typeface="Franklin Gothic Demi Cond" panose="020B0706030402020204" pitchFamily="34" charset="0"/>
                </a:rPr>
                <a:t>WE ARE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15">
              <a:extLst>
                <a:ext uri="{FF2B5EF4-FFF2-40B4-BE49-F238E27FC236}">
                  <a16:creationId xmlns:a16="http://schemas.microsoft.com/office/drawing/2014/main" id="{A43CFE4B-C043-48CA-BFE5-4249491752EB}"/>
                </a:ext>
              </a:extLst>
            </p:cNvPr>
            <p:cNvSpPr>
              <a:spLocks noChangeArrowheads="1"/>
            </p:cNvSpPr>
            <p:nvPr/>
          </p:nvSpPr>
          <p:spPr bwMode="auto">
            <a:xfrm>
              <a:off x="107341216" y="108405978"/>
              <a:ext cx="2293117" cy="566949"/>
            </a:xfrm>
            <a:prstGeom prst="rect">
              <a:avLst/>
            </a:prstGeom>
            <a:solidFill>
              <a:srgbClr val="0096A9"/>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6">
              <a:extLst>
                <a:ext uri="{FF2B5EF4-FFF2-40B4-BE49-F238E27FC236}">
                  <a16:creationId xmlns:a16="http://schemas.microsoft.com/office/drawing/2014/main" id="{F2CB8A43-92C7-404F-A9CB-4B0C1DB3E19C}"/>
                </a:ext>
              </a:extLst>
            </p:cNvPr>
            <p:cNvSpPr txBox="1">
              <a:spLocks noChangeArrowheads="1"/>
            </p:cNvSpPr>
            <p:nvPr/>
          </p:nvSpPr>
          <p:spPr bwMode="auto">
            <a:xfrm>
              <a:off x="107376363" y="108269654"/>
              <a:ext cx="2203262" cy="700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800" b="0" i="0" u="none" strike="noStrike" cap="none" normalizeH="0" baseline="0" dirty="0">
                  <a:ln>
                    <a:noFill/>
                  </a:ln>
                  <a:solidFill>
                    <a:srgbClr val="FFFFFF"/>
                  </a:solidFill>
                  <a:effectLst/>
                  <a:latin typeface="Franklin Gothic Demi Cond" panose="020B0706030402020204" pitchFamily="34" charset="0"/>
                </a:rPr>
                <a:t>HUMBER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pic>
        <p:nvPicPr>
          <p:cNvPr id="11" name="Picture 10" descr="Text&#10;&#10;Description automatically generated with medium confidence">
            <a:extLst>
              <a:ext uri="{FF2B5EF4-FFF2-40B4-BE49-F238E27FC236}">
                <a16:creationId xmlns:a16="http://schemas.microsoft.com/office/drawing/2014/main" id="{5307A971-AC82-4126-ABFA-4A6E57CF385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7650" y="6163697"/>
            <a:ext cx="3636984" cy="625561"/>
          </a:xfrm>
          <a:prstGeom prst="rect">
            <a:avLst/>
          </a:prstGeom>
        </p:spPr>
      </p:pic>
      <p:sp>
        <p:nvSpPr>
          <p:cNvPr id="12" name="TextBox 11">
            <a:extLst>
              <a:ext uri="{FF2B5EF4-FFF2-40B4-BE49-F238E27FC236}">
                <a16:creationId xmlns:a16="http://schemas.microsoft.com/office/drawing/2014/main" id="{04610CBB-DE55-452B-A58C-716F83917CDE}"/>
              </a:ext>
            </a:extLst>
          </p:cNvPr>
          <p:cNvSpPr txBox="1"/>
          <p:nvPr/>
        </p:nvSpPr>
        <p:spPr>
          <a:xfrm>
            <a:off x="5679198" y="6211322"/>
            <a:ext cx="3220961" cy="584775"/>
          </a:xfrm>
          <a:prstGeom prst="rect">
            <a:avLst/>
          </a:prstGeom>
          <a:noFill/>
        </p:spPr>
        <p:txBody>
          <a:bodyPr wrap="square" rtlCol="0">
            <a:spAutoFit/>
          </a:bodyPr>
          <a:lstStyle/>
          <a:p>
            <a:r>
              <a:rPr lang="en-US" sz="3200" b="1" dirty="0">
                <a:solidFill>
                  <a:srgbClr val="890335"/>
                </a:solidFill>
              </a:rPr>
              <a:t>JOBS.HUMBER.CA</a:t>
            </a:r>
          </a:p>
        </p:txBody>
      </p:sp>
    </p:spTree>
    <p:extLst>
      <p:ext uri="{BB962C8B-B14F-4D97-AF65-F5344CB8AC3E}">
        <p14:creationId xmlns:p14="http://schemas.microsoft.com/office/powerpoint/2010/main" val="2282037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2">
            <a:extLst>
              <a:ext uri="{FF2B5EF4-FFF2-40B4-BE49-F238E27FC236}">
                <a16:creationId xmlns:a16="http://schemas.microsoft.com/office/drawing/2014/main" id="{B2CC0FCC-9D52-78D6-CE78-7209607E6CB7}"/>
              </a:ext>
            </a:extLst>
          </p:cNvPr>
          <p:cNvGraphicFramePr>
            <a:graphicFrameLocks noGrp="1"/>
          </p:cNvGraphicFramePr>
          <p:nvPr>
            <p:ph idx="1"/>
            <p:extLst>
              <p:ext uri="{D42A27DB-BD31-4B8C-83A1-F6EECF244321}">
                <p14:modId xmlns:p14="http://schemas.microsoft.com/office/powerpoint/2010/main" val="726835823"/>
              </p:ext>
            </p:extLst>
          </p:nvPr>
        </p:nvGraphicFramePr>
        <p:xfrm>
          <a:off x="393518" y="1825625"/>
          <a:ext cx="1138890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bject 2">
            <a:extLst>
              <a:ext uri="{FF2B5EF4-FFF2-40B4-BE49-F238E27FC236}">
                <a16:creationId xmlns:a16="http://schemas.microsoft.com/office/drawing/2014/main" id="{24E52FE5-5D0D-462F-AEC7-AEAC5B44418A}"/>
              </a:ext>
            </a:extLst>
          </p:cNvPr>
          <p:cNvSpPr>
            <a:spLocks noGrp="1"/>
          </p:cNvSpPr>
          <p:nvPr>
            <p:ph type="title"/>
          </p:nvPr>
        </p:nvSpPr>
        <p:spPr>
          <a:xfrm>
            <a:off x="0" y="1"/>
            <a:ext cx="12192000" cy="1690688"/>
          </a:xfrm>
          <a:custGeom>
            <a:avLst/>
            <a:gdLst/>
            <a:ahLst/>
            <a:cxnLst/>
            <a:rect l="l" t="t" r="r" b="b"/>
            <a:pathLst>
              <a:path w="9138920" h="6852920">
                <a:moveTo>
                  <a:pt x="9138920" y="0"/>
                </a:moveTo>
                <a:lnTo>
                  <a:pt x="0" y="0"/>
                </a:lnTo>
                <a:lnTo>
                  <a:pt x="0" y="6852920"/>
                </a:lnTo>
                <a:lnTo>
                  <a:pt x="9138920" y="6852920"/>
                </a:lnTo>
                <a:lnTo>
                  <a:pt x="9138920" y="0"/>
                </a:lnTo>
                <a:close/>
              </a:path>
            </a:pathLst>
          </a:custGeom>
          <a:solidFill>
            <a:srgbClr val="008B99"/>
          </a:solidFill>
        </p:spPr>
        <p:txBody>
          <a:bodyPr wrap="square" lIns="0" tIns="0" rIns="0" bIns="0" rtlCol="0"/>
          <a:lstStyle/>
          <a:p>
            <a:pPr algn="ctr"/>
            <a:r>
              <a:rPr lang="en-US" b="1" dirty="0">
                <a:solidFill>
                  <a:schemeClr val="bg1"/>
                </a:solidFill>
                <a:latin typeface="Corbel" panose="020B0503020204020204" pitchFamily="34" charset="0"/>
              </a:rPr>
              <a:t>SERVICES FOR PERSONS WITH DISABILITIES</a:t>
            </a:r>
          </a:p>
        </p:txBody>
      </p:sp>
      <p:grpSp>
        <p:nvGrpSpPr>
          <p:cNvPr id="5" name="Group 12">
            <a:extLst>
              <a:ext uri="{FF2B5EF4-FFF2-40B4-BE49-F238E27FC236}">
                <a16:creationId xmlns:a16="http://schemas.microsoft.com/office/drawing/2014/main" id="{5F21B61C-49CE-47AC-A7D7-3B692022BCC6}"/>
              </a:ext>
            </a:extLst>
          </p:cNvPr>
          <p:cNvGrpSpPr>
            <a:grpSpLocks/>
          </p:cNvGrpSpPr>
          <p:nvPr/>
        </p:nvGrpSpPr>
        <p:grpSpPr bwMode="auto">
          <a:xfrm rot="16200000">
            <a:off x="10433071" y="5069342"/>
            <a:ext cx="2293937" cy="1131888"/>
            <a:chOff x="107341216" y="107842191"/>
            <a:chExt cx="2293117" cy="1130736"/>
          </a:xfrm>
        </p:grpSpPr>
        <p:sp>
          <p:nvSpPr>
            <p:cNvPr id="6" name="Rectangle 13">
              <a:extLst>
                <a:ext uri="{FF2B5EF4-FFF2-40B4-BE49-F238E27FC236}">
                  <a16:creationId xmlns:a16="http://schemas.microsoft.com/office/drawing/2014/main" id="{DD7BC188-6CAA-4290-9011-C30C63136D0E}"/>
                </a:ext>
              </a:extLst>
            </p:cNvPr>
            <p:cNvSpPr>
              <a:spLocks noChangeArrowheads="1"/>
            </p:cNvSpPr>
            <p:nvPr/>
          </p:nvSpPr>
          <p:spPr bwMode="auto">
            <a:xfrm>
              <a:off x="107342609" y="107919078"/>
              <a:ext cx="1482997" cy="487018"/>
            </a:xfrm>
            <a:prstGeom prst="rect">
              <a:avLst/>
            </a:prstGeom>
            <a:solidFill>
              <a:srgbClr val="1C2D5B"/>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4">
              <a:extLst>
                <a:ext uri="{FF2B5EF4-FFF2-40B4-BE49-F238E27FC236}">
                  <a16:creationId xmlns:a16="http://schemas.microsoft.com/office/drawing/2014/main" id="{33047857-5B40-46AD-AF1B-0EA78A4D0EEF}"/>
                </a:ext>
              </a:extLst>
            </p:cNvPr>
            <p:cNvSpPr txBox="1">
              <a:spLocks noChangeArrowheads="1"/>
            </p:cNvSpPr>
            <p:nvPr/>
          </p:nvSpPr>
          <p:spPr bwMode="auto">
            <a:xfrm>
              <a:off x="107372426" y="107842191"/>
              <a:ext cx="1431234" cy="5764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FFFFFF"/>
                  </a:solidFill>
                  <a:effectLst/>
                  <a:latin typeface="Franklin Gothic Demi Cond" panose="020B0706030402020204" pitchFamily="34" charset="0"/>
                </a:rPr>
                <a:t>WE ARE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15">
              <a:extLst>
                <a:ext uri="{FF2B5EF4-FFF2-40B4-BE49-F238E27FC236}">
                  <a16:creationId xmlns:a16="http://schemas.microsoft.com/office/drawing/2014/main" id="{A43CFE4B-C043-48CA-BFE5-4249491752EB}"/>
                </a:ext>
              </a:extLst>
            </p:cNvPr>
            <p:cNvSpPr>
              <a:spLocks noChangeArrowheads="1"/>
            </p:cNvSpPr>
            <p:nvPr/>
          </p:nvSpPr>
          <p:spPr bwMode="auto">
            <a:xfrm>
              <a:off x="107341216" y="108405978"/>
              <a:ext cx="2293117" cy="566949"/>
            </a:xfrm>
            <a:prstGeom prst="rect">
              <a:avLst/>
            </a:prstGeom>
            <a:solidFill>
              <a:srgbClr val="0096A9"/>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6">
              <a:extLst>
                <a:ext uri="{FF2B5EF4-FFF2-40B4-BE49-F238E27FC236}">
                  <a16:creationId xmlns:a16="http://schemas.microsoft.com/office/drawing/2014/main" id="{F2CB8A43-92C7-404F-A9CB-4B0C1DB3E19C}"/>
                </a:ext>
              </a:extLst>
            </p:cNvPr>
            <p:cNvSpPr txBox="1">
              <a:spLocks noChangeArrowheads="1"/>
            </p:cNvSpPr>
            <p:nvPr/>
          </p:nvSpPr>
          <p:spPr bwMode="auto">
            <a:xfrm>
              <a:off x="107376363" y="108269654"/>
              <a:ext cx="2203262" cy="700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800" b="0" i="0" u="none" strike="noStrike" cap="none" normalizeH="0" baseline="0" dirty="0">
                  <a:ln>
                    <a:noFill/>
                  </a:ln>
                  <a:solidFill>
                    <a:srgbClr val="FFFFFF"/>
                  </a:solidFill>
                  <a:effectLst/>
                  <a:latin typeface="Franklin Gothic Demi Cond" panose="020B0706030402020204" pitchFamily="34" charset="0"/>
                </a:rPr>
                <a:t>HUMBER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pic>
        <p:nvPicPr>
          <p:cNvPr id="11" name="Picture 10" descr="Text&#10;&#10;Description automatically generated with medium confidence">
            <a:extLst>
              <a:ext uri="{FF2B5EF4-FFF2-40B4-BE49-F238E27FC236}">
                <a16:creationId xmlns:a16="http://schemas.microsoft.com/office/drawing/2014/main" id="{5307A971-AC82-4126-ABFA-4A6E57CF385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7650" y="6163697"/>
            <a:ext cx="3636984" cy="625561"/>
          </a:xfrm>
          <a:prstGeom prst="rect">
            <a:avLst/>
          </a:prstGeom>
        </p:spPr>
      </p:pic>
      <p:sp>
        <p:nvSpPr>
          <p:cNvPr id="12" name="TextBox 11">
            <a:extLst>
              <a:ext uri="{FF2B5EF4-FFF2-40B4-BE49-F238E27FC236}">
                <a16:creationId xmlns:a16="http://schemas.microsoft.com/office/drawing/2014/main" id="{04610CBB-DE55-452B-A58C-716F83917CDE}"/>
              </a:ext>
            </a:extLst>
          </p:cNvPr>
          <p:cNvSpPr txBox="1"/>
          <p:nvPr/>
        </p:nvSpPr>
        <p:spPr>
          <a:xfrm>
            <a:off x="5679198" y="6211322"/>
            <a:ext cx="3220961" cy="584775"/>
          </a:xfrm>
          <a:prstGeom prst="rect">
            <a:avLst/>
          </a:prstGeom>
          <a:noFill/>
        </p:spPr>
        <p:txBody>
          <a:bodyPr wrap="square" rtlCol="0">
            <a:spAutoFit/>
          </a:bodyPr>
          <a:lstStyle/>
          <a:p>
            <a:r>
              <a:rPr lang="en-US" sz="3200" b="1" dirty="0">
                <a:solidFill>
                  <a:srgbClr val="890335"/>
                </a:solidFill>
              </a:rPr>
              <a:t>JOBS.HUMBER.CA</a:t>
            </a:r>
          </a:p>
        </p:txBody>
      </p:sp>
    </p:spTree>
    <p:extLst>
      <p:ext uri="{BB962C8B-B14F-4D97-AF65-F5344CB8AC3E}">
        <p14:creationId xmlns:p14="http://schemas.microsoft.com/office/powerpoint/2010/main" val="3726823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2">
            <a:extLst>
              <a:ext uri="{FF2B5EF4-FFF2-40B4-BE49-F238E27FC236}">
                <a16:creationId xmlns:a16="http://schemas.microsoft.com/office/drawing/2014/main" id="{C1310DE7-B51A-83FE-7DC5-E3BB781D75D4}"/>
              </a:ext>
            </a:extLst>
          </p:cNvPr>
          <p:cNvGraphicFramePr>
            <a:graphicFrameLocks noGrp="1"/>
          </p:cNvGraphicFramePr>
          <p:nvPr>
            <p:ph idx="1"/>
            <p:extLst>
              <p:ext uri="{D42A27DB-BD31-4B8C-83A1-F6EECF244321}">
                <p14:modId xmlns:p14="http://schemas.microsoft.com/office/powerpoint/2010/main" val="1550781862"/>
              </p:ext>
            </p:extLst>
          </p:nvPr>
        </p:nvGraphicFramePr>
        <p:xfrm>
          <a:off x="403861" y="1825625"/>
          <a:ext cx="1136904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bject 2">
            <a:extLst>
              <a:ext uri="{FF2B5EF4-FFF2-40B4-BE49-F238E27FC236}">
                <a16:creationId xmlns:a16="http://schemas.microsoft.com/office/drawing/2014/main" id="{24E52FE5-5D0D-462F-AEC7-AEAC5B44418A}"/>
              </a:ext>
            </a:extLst>
          </p:cNvPr>
          <p:cNvSpPr>
            <a:spLocks noGrp="1"/>
          </p:cNvSpPr>
          <p:nvPr>
            <p:ph type="title"/>
          </p:nvPr>
        </p:nvSpPr>
        <p:spPr>
          <a:xfrm>
            <a:off x="0" y="1"/>
            <a:ext cx="12192000" cy="1690688"/>
          </a:xfrm>
          <a:custGeom>
            <a:avLst/>
            <a:gdLst/>
            <a:ahLst/>
            <a:cxnLst/>
            <a:rect l="l" t="t" r="r" b="b"/>
            <a:pathLst>
              <a:path w="9138920" h="6852920">
                <a:moveTo>
                  <a:pt x="9138920" y="0"/>
                </a:moveTo>
                <a:lnTo>
                  <a:pt x="0" y="0"/>
                </a:lnTo>
                <a:lnTo>
                  <a:pt x="0" y="6852920"/>
                </a:lnTo>
                <a:lnTo>
                  <a:pt x="9138920" y="6852920"/>
                </a:lnTo>
                <a:lnTo>
                  <a:pt x="9138920" y="0"/>
                </a:lnTo>
                <a:close/>
              </a:path>
            </a:pathLst>
          </a:custGeom>
          <a:solidFill>
            <a:srgbClr val="008B99"/>
          </a:solidFill>
        </p:spPr>
        <p:txBody>
          <a:bodyPr wrap="square" lIns="0" tIns="0" rIns="0" bIns="0" rtlCol="0"/>
          <a:lstStyle/>
          <a:p>
            <a:pPr algn="ctr"/>
            <a:r>
              <a:rPr lang="en-US" b="1" dirty="0">
                <a:solidFill>
                  <a:schemeClr val="bg1"/>
                </a:solidFill>
                <a:latin typeface="Corbel" panose="020B0503020204020204" pitchFamily="34" charset="0"/>
              </a:rPr>
              <a:t>SERVICES FOR PERSONS WITH DISABILITIES</a:t>
            </a:r>
          </a:p>
        </p:txBody>
      </p:sp>
      <p:grpSp>
        <p:nvGrpSpPr>
          <p:cNvPr id="5" name="Group 12">
            <a:extLst>
              <a:ext uri="{FF2B5EF4-FFF2-40B4-BE49-F238E27FC236}">
                <a16:creationId xmlns:a16="http://schemas.microsoft.com/office/drawing/2014/main" id="{5F21B61C-49CE-47AC-A7D7-3B692022BCC6}"/>
              </a:ext>
            </a:extLst>
          </p:cNvPr>
          <p:cNvGrpSpPr>
            <a:grpSpLocks/>
          </p:cNvGrpSpPr>
          <p:nvPr/>
        </p:nvGrpSpPr>
        <p:grpSpPr bwMode="auto">
          <a:xfrm rot="16200000">
            <a:off x="10433071" y="5069342"/>
            <a:ext cx="2293937" cy="1131888"/>
            <a:chOff x="107341216" y="107842191"/>
            <a:chExt cx="2293117" cy="1130736"/>
          </a:xfrm>
        </p:grpSpPr>
        <p:sp>
          <p:nvSpPr>
            <p:cNvPr id="6" name="Rectangle 13">
              <a:extLst>
                <a:ext uri="{FF2B5EF4-FFF2-40B4-BE49-F238E27FC236}">
                  <a16:creationId xmlns:a16="http://schemas.microsoft.com/office/drawing/2014/main" id="{DD7BC188-6CAA-4290-9011-C30C63136D0E}"/>
                </a:ext>
              </a:extLst>
            </p:cNvPr>
            <p:cNvSpPr>
              <a:spLocks noChangeArrowheads="1"/>
            </p:cNvSpPr>
            <p:nvPr/>
          </p:nvSpPr>
          <p:spPr bwMode="auto">
            <a:xfrm>
              <a:off x="107342609" y="107919078"/>
              <a:ext cx="1482997" cy="487018"/>
            </a:xfrm>
            <a:prstGeom prst="rect">
              <a:avLst/>
            </a:prstGeom>
            <a:solidFill>
              <a:srgbClr val="1C2D5B"/>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4">
              <a:extLst>
                <a:ext uri="{FF2B5EF4-FFF2-40B4-BE49-F238E27FC236}">
                  <a16:creationId xmlns:a16="http://schemas.microsoft.com/office/drawing/2014/main" id="{33047857-5B40-46AD-AF1B-0EA78A4D0EEF}"/>
                </a:ext>
              </a:extLst>
            </p:cNvPr>
            <p:cNvSpPr txBox="1">
              <a:spLocks noChangeArrowheads="1"/>
            </p:cNvSpPr>
            <p:nvPr/>
          </p:nvSpPr>
          <p:spPr bwMode="auto">
            <a:xfrm>
              <a:off x="107372426" y="107842191"/>
              <a:ext cx="1431234" cy="5764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FFFFFF"/>
                  </a:solidFill>
                  <a:effectLst/>
                  <a:latin typeface="Franklin Gothic Demi Cond" panose="020B0706030402020204" pitchFamily="34" charset="0"/>
                </a:rPr>
                <a:t>WE ARE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15">
              <a:extLst>
                <a:ext uri="{FF2B5EF4-FFF2-40B4-BE49-F238E27FC236}">
                  <a16:creationId xmlns:a16="http://schemas.microsoft.com/office/drawing/2014/main" id="{A43CFE4B-C043-48CA-BFE5-4249491752EB}"/>
                </a:ext>
              </a:extLst>
            </p:cNvPr>
            <p:cNvSpPr>
              <a:spLocks noChangeArrowheads="1"/>
            </p:cNvSpPr>
            <p:nvPr/>
          </p:nvSpPr>
          <p:spPr bwMode="auto">
            <a:xfrm>
              <a:off x="107341216" y="108405978"/>
              <a:ext cx="2293117" cy="566949"/>
            </a:xfrm>
            <a:prstGeom prst="rect">
              <a:avLst/>
            </a:prstGeom>
            <a:solidFill>
              <a:srgbClr val="0096A9"/>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6">
              <a:extLst>
                <a:ext uri="{FF2B5EF4-FFF2-40B4-BE49-F238E27FC236}">
                  <a16:creationId xmlns:a16="http://schemas.microsoft.com/office/drawing/2014/main" id="{F2CB8A43-92C7-404F-A9CB-4B0C1DB3E19C}"/>
                </a:ext>
              </a:extLst>
            </p:cNvPr>
            <p:cNvSpPr txBox="1">
              <a:spLocks noChangeArrowheads="1"/>
            </p:cNvSpPr>
            <p:nvPr/>
          </p:nvSpPr>
          <p:spPr bwMode="auto">
            <a:xfrm>
              <a:off x="107376363" y="108269654"/>
              <a:ext cx="2203262" cy="700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800" b="0" i="0" u="none" strike="noStrike" cap="none" normalizeH="0" baseline="0" dirty="0">
                  <a:ln>
                    <a:noFill/>
                  </a:ln>
                  <a:solidFill>
                    <a:srgbClr val="FFFFFF"/>
                  </a:solidFill>
                  <a:effectLst/>
                  <a:latin typeface="Franklin Gothic Demi Cond" panose="020B0706030402020204" pitchFamily="34" charset="0"/>
                </a:rPr>
                <a:t>HUMBER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pic>
        <p:nvPicPr>
          <p:cNvPr id="11" name="Picture 10" descr="Text&#10;&#10;Description automatically generated with medium confidence">
            <a:extLst>
              <a:ext uri="{FF2B5EF4-FFF2-40B4-BE49-F238E27FC236}">
                <a16:creationId xmlns:a16="http://schemas.microsoft.com/office/drawing/2014/main" id="{5307A971-AC82-4126-ABFA-4A6E57CF385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7650" y="6163697"/>
            <a:ext cx="3636984" cy="625561"/>
          </a:xfrm>
          <a:prstGeom prst="rect">
            <a:avLst/>
          </a:prstGeom>
        </p:spPr>
      </p:pic>
      <p:sp>
        <p:nvSpPr>
          <p:cNvPr id="12" name="TextBox 11">
            <a:extLst>
              <a:ext uri="{FF2B5EF4-FFF2-40B4-BE49-F238E27FC236}">
                <a16:creationId xmlns:a16="http://schemas.microsoft.com/office/drawing/2014/main" id="{04610CBB-DE55-452B-A58C-716F83917CDE}"/>
              </a:ext>
            </a:extLst>
          </p:cNvPr>
          <p:cNvSpPr txBox="1"/>
          <p:nvPr/>
        </p:nvSpPr>
        <p:spPr>
          <a:xfrm>
            <a:off x="5679198" y="6211322"/>
            <a:ext cx="3220961" cy="584775"/>
          </a:xfrm>
          <a:prstGeom prst="rect">
            <a:avLst/>
          </a:prstGeom>
          <a:noFill/>
        </p:spPr>
        <p:txBody>
          <a:bodyPr wrap="square" rtlCol="0">
            <a:spAutoFit/>
          </a:bodyPr>
          <a:lstStyle/>
          <a:p>
            <a:r>
              <a:rPr lang="en-US" sz="3200" b="1" dirty="0">
                <a:solidFill>
                  <a:srgbClr val="890335"/>
                </a:solidFill>
              </a:rPr>
              <a:t>JOBS.HUMBER.CA</a:t>
            </a:r>
          </a:p>
        </p:txBody>
      </p:sp>
    </p:spTree>
    <p:extLst>
      <p:ext uri="{BB962C8B-B14F-4D97-AF65-F5344CB8AC3E}">
        <p14:creationId xmlns:p14="http://schemas.microsoft.com/office/powerpoint/2010/main" val="2481089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2">
            <a:extLst>
              <a:ext uri="{FF2B5EF4-FFF2-40B4-BE49-F238E27FC236}">
                <a16:creationId xmlns:a16="http://schemas.microsoft.com/office/drawing/2014/main" id="{8265B234-6009-DA86-E39B-2405F95F1D90}"/>
              </a:ext>
            </a:extLst>
          </p:cNvPr>
          <p:cNvGraphicFramePr>
            <a:graphicFrameLocks noGrp="1"/>
          </p:cNvGraphicFramePr>
          <p:nvPr>
            <p:ph idx="1"/>
            <p:extLst>
              <p:ext uri="{D42A27DB-BD31-4B8C-83A1-F6EECF244321}">
                <p14:modId xmlns:p14="http://schemas.microsoft.com/office/powerpoint/2010/main" val="3016509350"/>
              </p:ext>
            </p:extLst>
          </p:nvPr>
        </p:nvGraphicFramePr>
        <p:xfrm>
          <a:off x="376645" y="1825625"/>
          <a:ext cx="11458303"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object 2">
            <a:extLst>
              <a:ext uri="{FF2B5EF4-FFF2-40B4-BE49-F238E27FC236}">
                <a16:creationId xmlns:a16="http://schemas.microsoft.com/office/drawing/2014/main" id="{24E52FE5-5D0D-462F-AEC7-AEAC5B44418A}"/>
              </a:ext>
            </a:extLst>
          </p:cNvPr>
          <p:cNvSpPr>
            <a:spLocks noGrp="1"/>
          </p:cNvSpPr>
          <p:nvPr>
            <p:ph type="title"/>
          </p:nvPr>
        </p:nvSpPr>
        <p:spPr>
          <a:xfrm>
            <a:off x="0" y="1"/>
            <a:ext cx="12192000" cy="1690688"/>
          </a:xfrm>
          <a:custGeom>
            <a:avLst/>
            <a:gdLst/>
            <a:ahLst/>
            <a:cxnLst/>
            <a:rect l="l" t="t" r="r" b="b"/>
            <a:pathLst>
              <a:path w="9138920" h="6852920">
                <a:moveTo>
                  <a:pt x="9138920" y="0"/>
                </a:moveTo>
                <a:lnTo>
                  <a:pt x="0" y="0"/>
                </a:lnTo>
                <a:lnTo>
                  <a:pt x="0" y="6852920"/>
                </a:lnTo>
                <a:lnTo>
                  <a:pt x="9138920" y="6852920"/>
                </a:lnTo>
                <a:lnTo>
                  <a:pt x="9138920" y="0"/>
                </a:lnTo>
                <a:close/>
              </a:path>
            </a:pathLst>
          </a:custGeom>
          <a:solidFill>
            <a:srgbClr val="008B99"/>
          </a:solidFill>
        </p:spPr>
        <p:txBody>
          <a:bodyPr wrap="square" lIns="0" tIns="0" rIns="0" bIns="0" rtlCol="0"/>
          <a:lstStyle/>
          <a:p>
            <a:pPr algn="ctr"/>
            <a:r>
              <a:rPr lang="en-US" b="1" dirty="0">
                <a:solidFill>
                  <a:schemeClr val="bg1"/>
                </a:solidFill>
                <a:latin typeface="Corbel" panose="020B0503020204020204" pitchFamily="34" charset="0"/>
              </a:rPr>
              <a:t>SERVICES FOR PERSONS WITH DISABILITIES</a:t>
            </a:r>
          </a:p>
        </p:txBody>
      </p:sp>
      <p:grpSp>
        <p:nvGrpSpPr>
          <p:cNvPr id="5" name="Group 12">
            <a:extLst>
              <a:ext uri="{FF2B5EF4-FFF2-40B4-BE49-F238E27FC236}">
                <a16:creationId xmlns:a16="http://schemas.microsoft.com/office/drawing/2014/main" id="{5F21B61C-49CE-47AC-A7D7-3B692022BCC6}"/>
              </a:ext>
            </a:extLst>
          </p:cNvPr>
          <p:cNvGrpSpPr>
            <a:grpSpLocks/>
          </p:cNvGrpSpPr>
          <p:nvPr/>
        </p:nvGrpSpPr>
        <p:grpSpPr bwMode="auto">
          <a:xfrm rot="16200000">
            <a:off x="10433071" y="5069342"/>
            <a:ext cx="2293937" cy="1131888"/>
            <a:chOff x="107341216" y="107842191"/>
            <a:chExt cx="2293117" cy="1130736"/>
          </a:xfrm>
        </p:grpSpPr>
        <p:sp>
          <p:nvSpPr>
            <p:cNvPr id="6" name="Rectangle 13">
              <a:extLst>
                <a:ext uri="{FF2B5EF4-FFF2-40B4-BE49-F238E27FC236}">
                  <a16:creationId xmlns:a16="http://schemas.microsoft.com/office/drawing/2014/main" id="{DD7BC188-6CAA-4290-9011-C30C63136D0E}"/>
                </a:ext>
              </a:extLst>
            </p:cNvPr>
            <p:cNvSpPr>
              <a:spLocks noChangeArrowheads="1"/>
            </p:cNvSpPr>
            <p:nvPr/>
          </p:nvSpPr>
          <p:spPr bwMode="auto">
            <a:xfrm>
              <a:off x="107342609" y="107919078"/>
              <a:ext cx="1482997" cy="487018"/>
            </a:xfrm>
            <a:prstGeom prst="rect">
              <a:avLst/>
            </a:prstGeom>
            <a:solidFill>
              <a:srgbClr val="1C2D5B"/>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4">
              <a:extLst>
                <a:ext uri="{FF2B5EF4-FFF2-40B4-BE49-F238E27FC236}">
                  <a16:creationId xmlns:a16="http://schemas.microsoft.com/office/drawing/2014/main" id="{33047857-5B40-46AD-AF1B-0EA78A4D0EEF}"/>
                </a:ext>
              </a:extLst>
            </p:cNvPr>
            <p:cNvSpPr txBox="1">
              <a:spLocks noChangeArrowheads="1"/>
            </p:cNvSpPr>
            <p:nvPr/>
          </p:nvSpPr>
          <p:spPr bwMode="auto">
            <a:xfrm>
              <a:off x="107372426" y="107842191"/>
              <a:ext cx="1431234" cy="5764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FFFFFF"/>
                  </a:solidFill>
                  <a:effectLst/>
                  <a:latin typeface="Franklin Gothic Demi Cond" panose="020B0706030402020204" pitchFamily="34" charset="0"/>
                </a:rPr>
                <a:t>WE ARE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15">
              <a:extLst>
                <a:ext uri="{FF2B5EF4-FFF2-40B4-BE49-F238E27FC236}">
                  <a16:creationId xmlns:a16="http://schemas.microsoft.com/office/drawing/2014/main" id="{A43CFE4B-C043-48CA-BFE5-4249491752EB}"/>
                </a:ext>
              </a:extLst>
            </p:cNvPr>
            <p:cNvSpPr>
              <a:spLocks noChangeArrowheads="1"/>
            </p:cNvSpPr>
            <p:nvPr/>
          </p:nvSpPr>
          <p:spPr bwMode="auto">
            <a:xfrm>
              <a:off x="107341216" y="108405978"/>
              <a:ext cx="2293117" cy="566949"/>
            </a:xfrm>
            <a:prstGeom prst="rect">
              <a:avLst/>
            </a:prstGeom>
            <a:solidFill>
              <a:srgbClr val="0096A9"/>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6">
              <a:extLst>
                <a:ext uri="{FF2B5EF4-FFF2-40B4-BE49-F238E27FC236}">
                  <a16:creationId xmlns:a16="http://schemas.microsoft.com/office/drawing/2014/main" id="{F2CB8A43-92C7-404F-A9CB-4B0C1DB3E19C}"/>
                </a:ext>
              </a:extLst>
            </p:cNvPr>
            <p:cNvSpPr txBox="1">
              <a:spLocks noChangeArrowheads="1"/>
            </p:cNvSpPr>
            <p:nvPr/>
          </p:nvSpPr>
          <p:spPr bwMode="auto">
            <a:xfrm>
              <a:off x="107376363" y="108269654"/>
              <a:ext cx="2203262" cy="700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800" b="0" i="0" u="none" strike="noStrike" cap="none" normalizeH="0" baseline="0" dirty="0">
                  <a:ln>
                    <a:noFill/>
                  </a:ln>
                  <a:solidFill>
                    <a:srgbClr val="FFFFFF"/>
                  </a:solidFill>
                  <a:effectLst/>
                  <a:latin typeface="Franklin Gothic Demi Cond" panose="020B0706030402020204" pitchFamily="34" charset="0"/>
                </a:rPr>
                <a:t>HUMBER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pic>
        <p:nvPicPr>
          <p:cNvPr id="11" name="Picture 10" descr="Text&#10;&#10;Description automatically generated with medium confidence">
            <a:extLst>
              <a:ext uri="{FF2B5EF4-FFF2-40B4-BE49-F238E27FC236}">
                <a16:creationId xmlns:a16="http://schemas.microsoft.com/office/drawing/2014/main" id="{5307A971-AC82-4126-ABFA-4A6E57CF385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47650" y="6163697"/>
            <a:ext cx="3636984" cy="625561"/>
          </a:xfrm>
          <a:prstGeom prst="rect">
            <a:avLst/>
          </a:prstGeom>
        </p:spPr>
      </p:pic>
      <p:sp>
        <p:nvSpPr>
          <p:cNvPr id="12" name="TextBox 11">
            <a:extLst>
              <a:ext uri="{FF2B5EF4-FFF2-40B4-BE49-F238E27FC236}">
                <a16:creationId xmlns:a16="http://schemas.microsoft.com/office/drawing/2014/main" id="{04610CBB-DE55-452B-A58C-716F83917CDE}"/>
              </a:ext>
            </a:extLst>
          </p:cNvPr>
          <p:cNvSpPr txBox="1"/>
          <p:nvPr/>
        </p:nvSpPr>
        <p:spPr>
          <a:xfrm>
            <a:off x="5679198" y="6211322"/>
            <a:ext cx="3220961" cy="584775"/>
          </a:xfrm>
          <a:prstGeom prst="rect">
            <a:avLst/>
          </a:prstGeom>
          <a:noFill/>
        </p:spPr>
        <p:txBody>
          <a:bodyPr wrap="square" rtlCol="0">
            <a:spAutoFit/>
          </a:bodyPr>
          <a:lstStyle/>
          <a:p>
            <a:r>
              <a:rPr lang="en-US" sz="3200" b="1" dirty="0">
                <a:solidFill>
                  <a:srgbClr val="890335"/>
                </a:solidFill>
              </a:rPr>
              <a:t>JOBS.HUMBER.CA</a:t>
            </a:r>
          </a:p>
        </p:txBody>
      </p:sp>
    </p:spTree>
    <p:extLst>
      <p:ext uri="{BB962C8B-B14F-4D97-AF65-F5344CB8AC3E}">
        <p14:creationId xmlns:p14="http://schemas.microsoft.com/office/powerpoint/2010/main" val="4293854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AC62E09C-5B34-42CE-A519-047EE71F09CA}"/>
              </a:ext>
            </a:extLst>
          </p:cNvPr>
          <p:cNvSpPr/>
          <p:nvPr/>
        </p:nvSpPr>
        <p:spPr>
          <a:xfrm>
            <a:off x="0" y="5080"/>
            <a:ext cx="12192000" cy="2052320"/>
          </a:xfrm>
          <a:custGeom>
            <a:avLst/>
            <a:gdLst/>
            <a:ahLst/>
            <a:cxnLst/>
            <a:rect l="l" t="t" r="r" b="b"/>
            <a:pathLst>
              <a:path w="9138920" h="6852920">
                <a:moveTo>
                  <a:pt x="9138920" y="0"/>
                </a:moveTo>
                <a:lnTo>
                  <a:pt x="0" y="0"/>
                </a:lnTo>
                <a:lnTo>
                  <a:pt x="0" y="6852920"/>
                </a:lnTo>
                <a:lnTo>
                  <a:pt x="9138920" y="6852920"/>
                </a:lnTo>
                <a:lnTo>
                  <a:pt x="9138920" y="0"/>
                </a:lnTo>
                <a:close/>
              </a:path>
            </a:pathLst>
          </a:custGeom>
          <a:solidFill>
            <a:srgbClr val="008B99"/>
          </a:solidFill>
        </p:spPr>
        <p:txBody>
          <a:bodyPr wrap="square" lIns="0" tIns="0" rIns="0" bIns="0" rtlCol="0"/>
          <a:lstStyle/>
          <a:p>
            <a:endParaRPr lang="en-US"/>
          </a:p>
        </p:txBody>
      </p:sp>
      <p:sp>
        <p:nvSpPr>
          <p:cNvPr id="2" name="Title 1">
            <a:extLst>
              <a:ext uri="{FF2B5EF4-FFF2-40B4-BE49-F238E27FC236}">
                <a16:creationId xmlns:a16="http://schemas.microsoft.com/office/drawing/2014/main" id="{7A43D566-FCFC-4C9A-B086-16B4508EC62F}"/>
              </a:ext>
            </a:extLst>
          </p:cNvPr>
          <p:cNvSpPr>
            <a:spLocks noGrp="1"/>
          </p:cNvSpPr>
          <p:nvPr>
            <p:ph type="title"/>
          </p:nvPr>
        </p:nvSpPr>
        <p:spPr/>
        <p:txBody>
          <a:bodyPr/>
          <a:lstStyle/>
          <a:p>
            <a:pPr algn="ctr"/>
            <a:r>
              <a:rPr lang="en-US" b="1" dirty="0">
                <a:solidFill>
                  <a:schemeClr val="bg1"/>
                </a:solidFill>
                <a:latin typeface="Corbel" panose="020B0503020204020204" pitchFamily="34" charset="0"/>
              </a:rPr>
              <a:t>SUCCESS STORY</a:t>
            </a:r>
          </a:p>
        </p:txBody>
      </p:sp>
      <p:sp>
        <p:nvSpPr>
          <p:cNvPr id="5" name="Content Placeholder 4">
            <a:extLst>
              <a:ext uri="{FF2B5EF4-FFF2-40B4-BE49-F238E27FC236}">
                <a16:creationId xmlns:a16="http://schemas.microsoft.com/office/drawing/2014/main" id="{25E9A73A-6341-4C96-8E0C-E676A17488C4}"/>
              </a:ext>
            </a:extLst>
          </p:cNvPr>
          <p:cNvSpPr>
            <a:spLocks noGrp="1"/>
          </p:cNvSpPr>
          <p:nvPr>
            <p:ph sz="half" idx="2"/>
          </p:nvPr>
        </p:nvSpPr>
        <p:spPr>
          <a:xfrm>
            <a:off x="6370734" y="2274093"/>
            <a:ext cx="4983066" cy="3902869"/>
          </a:xfrm>
        </p:spPr>
        <p:txBody>
          <a:bodyPr anchor="ctr">
            <a:normAutofit/>
          </a:bodyPr>
          <a:lstStyle/>
          <a:p>
            <a:pPr marL="0" indent="0">
              <a:buNone/>
            </a:pPr>
            <a:r>
              <a:rPr lang="en-US" sz="2000" dirty="0"/>
              <a:t>Yaw is a Paralympian and one of the top   cyclists   in   his   sport.   He immigrated to Canada and visited one of our employment </a:t>
            </a:r>
            <a:r>
              <a:rPr lang="en-US" sz="2000" dirty="0" err="1"/>
              <a:t>centres</a:t>
            </a:r>
            <a:r>
              <a:rPr lang="en-US" sz="2000" dirty="0"/>
              <a:t> for job search assistance. We  referred  him  to  Brands  for Canada, and he successfully completed the EDGE Certificate program for persons with disabilities, and shortly after got hired at the Weston Golf and Country Club.</a:t>
            </a:r>
          </a:p>
          <a:p>
            <a:endParaRPr lang="en-US" dirty="0"/>
          </a:p>
        </p:txBody>
      </p:sp>
      <p:pic>
        <p:nvPicPr>
          <p:cNvPr id="6" name="Picture 5" descr="Text&#10;&#10;Description automatically generated with medium confidence">
            <a:extLst>
              <a:ext uri="{FF2B5EF4-FFF2-40B4-BE49-F238E27FC236}">
                <a16:creationId xmlns:a16="http://schemas.microsoft.com/office/drawing/2014/main" id="{C4FB7731-AC3D-4E4C-952F-147F8688FE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50" y="6163697"/>
            <a:ext cx="3636984" cy="625561"/>
          </a:xfrm>
          <a:prstGeom prst="rect">
            <a:avLst/>
          </a:prstGeom>
        </p:spPr>
      </p:pic>
      <p:grpSp>
        <p:nvGrpSpPr>
          <p:cNvPr id="8" name="Group 12">
            <a:extLst>
              <a:ext uri="{FF2B5EF4-FFF2-40B4-BE49-F238E27FC236}">
                <a16:creationId xmlns:a16="http://schemas.microsoft.com/office/drawing/2014/main" id="{3FF8A03A-8841-4E27-BCC2-56420B564142}"/>
              </a:ext>
            </a:extLst>
          </p:cNvPr>
          <p:cNvGrpSpPr>
            <a:grpSpLocks/>
          </p:cNvGrpSpPr>
          <p:nvPr/>
        </p:nvGrpSpPr>
        <p:grpSpPr bwMode="auto">
          <a:xfrm rot="16200000">
            <a:off x="10433071" y="5060633"/>
            <a:ext cx="2293937" cy="1131888"/>
            <a:chOff x="107341216" y="107842191"/>
            <a:chExt cx="2293117" cy="1130736"/>
          </a:xfrm>
        </p:grpSpPr>
        <p:sp>
          <p:nvSpPr>
            <p:cNvPr id="9" name="Rectangle 13">
              <a:extLst>
                <a:ext uri="{FF2B5EF4-FFF2-40B4-BE49-F238E27FC236}">
                  <a16:creationId xmlns:a16="http://schemas.microsoft.com/office/drawing/2014/main" id="{958BC907-70D6-407B-8F72-A0BC9EF27F02}"/>
                </a:ext>
              </a:extLst>
            </p:cNvPr>
            <p:cNvSpPr>
              <a:spLocks noChangeArrowheads="1"/>
            </p:cNvSpPr>
            <p:nvPr/>
          </p:nvSpPr>
          <p:spPr bwMode="auto">
            <a:xfrm>
              <a:off x="107342609" y="107919078"/>
              <a:ext cx="1482997" cy="487018"/>
            </a:xfrm>
            <a:prstGeom prst="rect">
              <a:avLst/>
            </a:prstGeom>
            <a:solidFill>
              <a:srgbClr val="1C2D5B"/>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4">
              <a:extLst>
                <a:ext uri="{FF2B5EF4-FFF2-40B4-BE49-F238E27FC236}">
                  <a16:creationId xmlns:a16="http://schemas.microsoft.com/office/drawing/2014/main" id="{350D449D-4A58-48C9-9F9B-7FACAD397873}"/>
                </a:ext>
              </a:extLst>
            </p:cNvPr>
            <p:cNvSpPr txBox="1">
              <a:spLocks noChangeArrowheads="1"/>
            </p:cNvSpPr>
            <p:nvPr/>
          </p:nvSpPr>
          <p:spPr bwMode="auto">
            <a:xfrm>
              <a:off x="107372426" y="107842191"/>
              <a:ext cx="1431234" cy="5764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FFFFFF"/>
                  </a:solidFill>
                  <a:effectLst/>
                  <a:latin typeface="Franklin Gothic Demi Cond" panose="020B0706030402020204" pitchFamily="34" charset="0"/>
                </a:rPr>
                <a:t>WE ARE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15">
              <a:extLst>
                <a:ext uri="{FF2B5EF4-FFF2-40B4-BE49-F238E27FC236}">
                  <a16:creationId xmlns:a16="http://schemas.microsoft.com/office/drawing/2014/main" id="{7437AB99-3F3A-4991-A054-C266917E8EA8}"/>
                </a:ext>
              </a:extLst>
            </p:cNvPr>
            <p:cNvSpPr>
              <a:spLocks noChangeArrowheads="1"/>
            </p:cNvSpPr>
            <p:nvPr/>
          </p:nvSpPr>
          <p:spPr bwMode="auto">
            <a:xfrm>
              <a:off x="107341216" y="108405978"/>
              <a:ext cx="2293117" cy="566949"/>
            </a:xfrm>
            <a:prstGeom prst="rect">
              <a:avLst/>
            </a:prstGeom>
            <a:solidFill>
              <a:srgbClr val="0096A9"/>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6">
              <a:extLst>
                <a:ext uri="{FF2B5EF4-FFF2-40B4-BE49-F238E27FC236}">
                  <a16:creationId xmlns:a16="http://schemas.microsoft.com/office/drawing/2014/main" id="{D8581579-00A6-4DAE-9F4B-11F79B6AD205}"/>
                </a:ext>
              </a:extLst>
            </p:cNvPr>
            <p:cNvSpPr txBox="1">
              <a:spLocks noChangeArrowheads="1"/>
            </p:cNvSpPr>
            <p:nvPr/>
          </p:nvSpPr>
          <p:spPr bwMode="auto">
            <a:xfrm>
              <a:off x="107376363" y="108269654"/>
              <a:ext cx="2203262" cy="700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800" b="0" i="0" u="none" strike="noStrike" cap="none" normalizeH="0" baseline="0" dirty="0">
                  <a:ln>
                    <a:noFill/>
                  </a:ln>
                  <a:solidFill>
                    <a:srgbClr val="FFFFFF"/>
                  </a:solidFill>
                  <a:effectLst/>
                  <a:latin typeface="Franklin Gothic Demi Cond" panose="020B0706030402020204" pitchFamily="34" charset="0"/>
                </a:rPr>
                <a:t>HUMBER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7" name="TextBox 6">
            <a:extLst>
              <a:ext uri="{FF2B5EF4-FFF2-40B4-BE49-F238E27FC236}">
                <a16:creationId xmlns:a16="http://schemas.microsoft.com/office/drawing/2014/main" id="{F921A215-BCAA-462D-AF64-35C47185A76B}"/>
              </a:ext>
            </a:extLst>
          </p:cNvPr>
          <p:cNvSpPr txBox="1"/>
          <p:nvPr/>
        </p:nvSpPr>
        <p:spPr>
          <a:xfrm>
            <a:off x="5679199" y="6211322"/>
            <a:ext cx="3251018" cy="584775"/>
          </a:xfrm>
          <a:prstGeom prst="rect">
            <a:avLst/>
          </a:prstGeom>
          <a:noFill/>
        </p:spPr>
        <p:txBody>
          <a:bodyPr wrap="none" rtlCol="0">
            <a:spAutoFit/>
          </a:bodyPr>
          <a:lstStyle/>
          <a:p>
            <a:r>
              <a:rPr lang="en-US" sz="3200" b="1" dirty="0">
                <a:solidFill>
                  <a:srgbClr val="890335"/>
                </a:solidFill>
              </a:rPr>
              <a:t>JOBS.HUMBER.CA</a:t>
            </a:r>
          </a:p>
        </p:txBody>
      </p:sp>
      <p:pic>
        <p:nvPicPr>
          <p:cNvPr id="14" name="object 10">
            <a:extLst>
              <a:ext uri="{FF2B5EF4-FFF2-40B4-BE49-F238E27FC236}">
                <a16:creationId xmlns:a16="http://schemas.microsoft.com/office/drawing/2014/main" id="{1E9912A5-AF48-4F65-851B-8D47B2ECF7ED}"/>
              </a:ext>
            </a:extLst>
          </p:cNvPr>
          <p:cNvPicPr>
            <a:picLocks noGrp="1"/>
          </p:cNvPicPr>
          <p:nvPr>
            <p:ph sz="half" idx="1"/>
          </p:nvPr>
        </p:nvPicPr>
        <p:blipFill>
          <a:blip r:embed="rId3" cstate="print"/>
          <a:stretch>
            <a:fillRect/>
          </a:stretch>
        </p:blipFill>
        <p:spPr>
          <a:xfrm>
            <a:off x="838200" y="2274094"/>
            <a:ext cx="5181600" cy="3454400"/>
          </a:xfrm>
          <a:prstGeom prst="rect">
            <a:avLst/>
          </a:prstGeom>
        </p:spPr>
      </p:pic>
    </p:spTree>
    <p:extLst>
      <p:ext uri="{BB962C8B-B14F-4D97-AF65-F5344CB8AC3E}">
        <p14:creationId xmlns:p14="http://schemas.microsoft.com/office/powerpoint/2010/main" val="352157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24E52FE5-5D0D-462F-AEC7-AEAC5B44418A}"/>
              </a:ext>
            </a:extLst>
          </p:cNvPr>
          <p:cNvSpPr>
            <a:spLocks noGrp="1"/>
          </p:cNvSpPr>
          <p:nvPr>
            <p:ph type="title"/>
          </p:nvPr>
        </p:nvSpPr>
        <p:spPr>
          <a:xfrm>
            <a:off x="0" y="1"/>
            <a:ext cx="12192000" cy="1690688"/>
          </a:xfrm>
          <a:custGeom>
            <a:avLst/>
            <a:gdLst/>
            <a:ahLst/>
            <a:cxnLst/>
            <a:rect l="l" t="t" r="r" b="b"/>
            <a:pathLst>
              <a:path w="9138920" h="6852920">
                <a:moveTo>
                  <a:pt x="9138920" y="0"/>
                </a:moveTo>
                <a:lnTo>
                  <a:pt x="0" y="0"/>
                </a:lnTo>
                <a:lnTo>
                  <a:pt x="0" y="6852920"/>
                </a:lnTo>
                <a:lnTo>
                  <a:pt x="9138920" y="6852920"/>
                </a:lnTo>
                <a:lnTo>
                  <a:pt x="9138920" y="0"/>
                </a:lnTo>
                <a:close/>
              </a:path>
            </a:pathLst>
          </a:custGeom>
          <a:solidFill>
            <a:srgbClr val="008B99"/>
          </a:solidFill>
        </p:spPr>
        <p:txBody>
          <a:bodyPr wrap="square" lIns="0" tIns="0" rIns="0" bIns="0" rtlCol="0"/>
          <a:lstStyle/>
          <a:p>
            <a:pPr algn="ctr"/>
            <a:r>
              <a:rPr lang="en-US" b="1" dirty="0">
                <a:solidFill>
                  <a:schemeClr val="bg1"/>
                </a:solidFill>
                <a:latin typeface="Corbel" panose="020B0503020204020204" pitchFamily="34" charset="0"/>
              </a:rPr>
              <a:t>OUR LOCATIONS</a:t>
            </a:r>
          </a:p>
        </p:txBody>
      </p:sp>
      <p:pic>
        <p:nvPicPr>
          <p:cNvPr id="11" name="Picture 10" descr="Text&#10;&#10;Description automatically generated with medium confidence">
            <a:extLst>
              <a:ext uri="{FF2B5EF4-FFF2-40B4-BE49-F238E27FC236}">
                <a16:creationId xmlns:a16="http://schemas.microsoft.com/office/drawing/2014/main" id="{5307A971-AC82-4126-ABFA-4A6E57CF38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50" y="6163697"/>
            <a:ext cx="3636984" cy="625561"/>
          </a:xfrm>
          <a:prstGeom prst="rect">
            <a:avLst/>
          </a:prstGeom>
        </p:spPr>
      </p:pic>
      <p:sp>
        <p:nvSpPr>
          <p:cNvPr id="12" name="TextBox 11">
            <a:extLst>
              <a:ext uri="{FF2B5EF4-FFF2-40B4-BE49-F238E27FC236}">
                <a16:creationId xmlns:a16="http://schemas.microsoft.com/office/drawing/2014/main" id="{04610CBB-DE55-452B-A58C-716F83917CDE}"/>
              </a:ext>
            </a:extLst>
          </p:cNvPr>
          <p:cNvSpPr txBox="1"/>
          <p:nvPr/>
        </p:nvSpPr>
        <p:spPr>
          <a:xfrm>
            <a:off x="5679198" y="6211322"/>
            <a:ext cx="3220961" cy="584775"/>
          </a:xfrm>
          <a:prstGeom prst="rect">
            <a:avLst/>
          </a:prstGeom>
          <a:noFill/>
        </p:spPr>
        <p:txBody>
          <a:bodyPr wrap="square" rtlCol="0">
            <a:spAutoFit/>
          </a:bodyPr>
          <a:lstStyle/>
          <a:p>
            <a:r>
              <a:rPr lang="en-US" sz="3200" b="1" dirty="0">
                <a:solidFill>
                  <a:srgbClr val="890335"/>
                </a:solidFill>
              </a:rPr>
              <a:t>JOBS.HUMBER.CA</a:t>
            </a:r>
          </a:p>
        </p:txBody>
      </p:sp>
      <p:graphicFrame>
        <p:nvGraphicFramePr>
          <p:cNvPr id="19" name="Content Placeholder 2">
            <a:extLst>
              <a:ext uri="{FF2B5EF4-FFF2-40B4-BE49-F238E27FC236}">
                <a16:creationId xmlns:a16="http://schemas.microsoft.com/office/drawing/2014/main" id="{568E542F-2FB8-4B47-BD86-5825753F7DA0}"/>
              </a:ext>
            </a:extLst>
          </p:cNvPr>
          <p:cNvGraphicFramePr>
            <a:graphicFrameLocks noGrp="1"/>
          </p:cNvGraphicFramePr>
          <p:nvPr>
            <p:ph idx="1"/>
            <p:extLst>
              <p:ext uri="{D42A27DB-BD31-4B8C-83A1-F6EECF244321}">
                <p14:modId xmlns:p14="http://schemas.microsoft.com/office/powerpoint/2010/main" val="4160763392"/>
              </p:ext>
            </p:extLst>
          </p:nvPr>
        </p:nvGraphicFramePr>
        <p:xfrm>
          <a:off x="249219" y="2530267"/>
          <a:ext cx="11722650" cy="30194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12">
            <a:extLst>
              <a:ext uri="{FF2B5EF4-FFF2-40B4-BE49-F238E27FC236}">
                <a16:creationId xmlns:a16="http://schemas.microsoft.com/office/drawing/2014/main" id="{5F21B61C-49CE-47AC-A7D7-3B692022BCC6}"/>
              </a:ext>
            </a:extLst>
          </p:cNvPr>
          <p:cNvGrpSpPr>
            <a:grpSpLocks/>
          </p:cNvGrpSpPr>
          <p:nvPr/>
        </p:nvGrpSpPr>
        <p:grpSpPr bwMode="auto">
          <a:xfrm rot="16200000">
            <a:off x="10433071" y="5069342"/>
            <a:ext cx="2293937" cy="1131888"/>
            <a:chOff x="107341216" y="107842191"/>
            <a:chExt cx="2293117" cy="1130736"/>
          </a:xfrm>
        </p:grpSpPr>
        <p:sp>
          <p:nvSpPr>
            <p:cNvPr id="6" name="Rectangle 13">
              <a:extLst>
                <a:ext uri="{FF2B5EF4-FFF2-40B4-BE49-F238E27FC236}">
                  <a16:creationId xmlns:a16="http://schemas.microsoft.com/office/drawing/2014/main" id="{DD7BC188-6CAA-4290-9011-C30C63136D0E}"/>
                </a:ext>
              </a:extLst>
            </p:cNvPr>
            <p:cNvSpPr>
              <a:spLocks noChangeArrowheads="1"/>
            </p:cNvSpPr>
            <p:nvPr/>
          </p:nvSpPr>
          <p:spPr bwMode="auto">
            <a:xfrm>
              <a:off x="107342609" y="107919078"/>
              <a:ext cx="1482997" cy="487018"/>
            </a:xfrm>
            <a:prstGeom prst="rect">
              <a:avLst/>
            </a:prstGeom>
            <a:solidFill>
              <a:srgbClr val="1C2D5B"/>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4">
              <a:extLst>
                <a:ext uri="{FF2B5EF4-FFF2-40B4-BE49-F238E27FC236}">
                  <a16:creationId xmlns:a16="http://schemas.microsoft.com/office/drawing/2014/main" id="{33047857-5B40-46AD-AF1B-0EA78A4D0EEF}"/>
                </a:ext>
              </a:extLst>
            </p:cNvPr>
            <p:cNvSpPr txBox="1">
              <a:spLocks noChangeArrowheads="1"/>
            </p:cNvSpPr>
            <p:nvPr/>
          </p:nvSpPr>
          <p:spPr bwMode="auto">
            <a:xfrm>
              <a:off x="107372426" y="107842191"/>
              <a:ext cx="1431234" cy="5764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FFFFFF"/>
                  </a:solidFill>
                  <a:effectLst/>
                  <a:latin typeface="Franklin Gothic Demi Cond" panose="020B0706030402020204" pitchFamily="34" charset="0"/>
                </a:rPr>
                <a:t>WE ARE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15">
              <a:extLst>
                <a:ext uri="{FF2B5EF4-FFF2-40B4-BE49-F238E27FC236}">
                  <a16:creationId xmlns:a16="http://schemas.microsoft.com/office/drawing/2014/main" id="{A43CFE4B-C043-48CA-BFE5-4249491752EB}"/>
                </a:ext>
              </a:extLst>
            </p:cNvPr>
            <p:cNvSpPr>
              <a:spLocks noChangeArrowheads="1"/>
            </p:cNvSpPr>
            <p:nvPr/>
          </p:nvSpPr>
          <p:spPr bwMode="auto">
            <a:xfrm>
              <a:off x="107341216" y="108405978"/>
              <a:ext cx="2293117" cy="566949"/>
            </a:xfrm>
            <a:prstGeom prst="rect">
              <a:avLst/>
            </a:prstGeom>
            <a:solidFill>
              <a:srgbClr val="0096A9"/>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6">
              <a:extLst>
                <a:ext uri="{FF2B5EF4-FFF2-40B4-BE49-F238E27FC236}">
                  <a16:creationId xmlns:a16="http://schemas.microsoft.com/office/drawing/2014/main" id="{F2CB8A43-92C7-404F-A9CB-4B0C1DB3E19C}"/>
                </a:ext>
              </a:extLst>
            </p:cNvPr>
            <p:cNvSpPr txBox="1">
              <a:spLocks noChangeArrowheads="1"/>
            </p:cNvSpPr>
            <p:nvPr/>
          </p:nvSpPr>
          <p:spPr bwMode="auto">
            <a:xfrm>
              <a:off x="107376363" y="108269654"/>
              <a:ext cx="2203262" cy="700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800" b="0" i="0" u="none" strike="noStrike" cap="none" normalizeH="0" baseline="0" dirty="0">
                  <a:ln>
                    <a:noFill/>
                  </a:ln>
                  <a:solidFill>
                    <a:srgbClr val="FFFFFF"/>
                  </a:solidFill>
                  <a:effectLst/>
                  <a:latin typeface="Franklin Gothic Demi Cond" panose="020B0706030402020204" pitchFamily="34" charset="0"/>
                </a:rPr>
                <a:t>HUMBER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2" name="TextBox 1"/>
          <p:cNvSpPr txBox="1"/>
          <p:nvPr/>
        </p:nvSpPr>
        <p:spPr>
          <a:xfrm>
            <a:off x="633743" y="1827634"/>
            <a:ext cx="10957409" cy="477054"/>
          </a:xfrm>
          <a:prstGeom prst="rect">
            <a:avLst/>
          </a:prstGeom>
          <a:noFill/>
        </p:spPr>
        <p:txBody>
          <a:bodyPr wrap="square" rtlCol="0">
            <a:spAutoFit/>
          </a:bodyPr>
          <a:lstStyle/>
          <a:p>
            <a:pPr lvl="0" algn="ctr" defTabSz="711200">
              <a:spcBef>
                <a:spcPct val="0"/>
              </a:spcBef>
              <a:spcAft>
                <a:spcPts val="1200"/>
              </a:spcAft>
            </a:pPr>
            <a:r>
              <a:rPr lang="en-US" sz="2500" b="1" dirty="0">
                <a:solidFill>
                  <a:srgbClr val="890335"/>
                </a:solidFill>
              </a:rPr>
              <a:t>Services available in person and virtually Monday – Friday 9:00 AM to 4:30 PM</a:t>
            </a:r>
          </a:p>
        </p:txBody>
      </p:sp>
    </p:spTree>
    <p:extLst>
      <p:ext uri="{BB962C8B-B14F-4D97-AF65-F5344CB8AC3E}">
        <p14:creationId xmlns:p14="http://schemas.microsoft.com/office/powerpoint/2010/main" val="4207536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1734DFDF-872E-4A60-BBF6-B85C5858E4BC}"/>
              </a:ext>
            </a:extLst>
          </p:cNvPr>
          <p:cNvSpPr>
            <a:spLocks noGrp="1"/>
          </p:cNvSpPr>
          <p:nvPr>
            <p:ph type="title"/>
          </p:nvPr>
        </p:nvSpPr>
        <p:spPr/>
        <p:txBody>
          <a:bodyPr/>
          <a:lstStyle/>
          <a:p>
            <a:endParaRPr lang="en-US"/>
          </a:p>
        </p:txBody>
      </p:sp>
      <p:sp>
        <p:nvSpPr>
          <p:cNvPr id="24" name="Content Placeholder 23">
            <a:extLst>
              <a:ext uri="{FF2B5EF4-FFF2-40B4-BE49-F238E27FC236}">
                <a16:creationId xmlns:a16="http://schemas.microsoft.com/office/drawing/2014/main" id="{A837FD52-2882-42F6-8FF6-811445261E1C}"/>
              </a:ext>
            </a:extLst>
          </p:cNvPr>
          <p:cNvSpPr>
            <a:spLocks noGrp="1"/>
          </p:cNvSpPr>
          <p:nvPr>
            <p:ph idx="1"/>
          </p:nvPr>
        </p:nvSpPr>
        <p:spPr/>
        <p:txBody>
          <a:bodyPr/>
          <a:lstStyle/>
          <a:p>
            <a:endParaRPr lang="en-US"/>
          </a:p>
        </p:txBody>
      </p:sp>
      <p:sp>
        <p:nvSpPr>
          <p:cNvPr id="5" name="object 2">
            <a:extLst>
              <a:ext uri="{FF2B5EF4-FFF2-40B4-BE49-F238E27FC236}">
                <a16:creationId xmlns:a16="http://schemas.microsoft.com/office/drawing/2014/main" id="{E0292949-ACCD-4D10-8055-377AC2F3E397}"/>
              </a:ext>
            </a:extLst>
          </p:cNvPr>
          <p:cNvSpPr/>
          <p:nvPr/>
        </p:nvSpPr>
        <p:spPr>
          <a:xfrm>
            <a:off x="0" y="5080"/>
            <a:ext cx="12192000" cy="6852920"/>
          </a:xfrm>
          <a:custGeom>
            <a:avLst/>
            <a:gdLst/>
            <a:ahLst/>
            <a:cxnLst/>
            <a:rect l="l" t="t" r="r" b="b"/>
            <a:pathLst>
              <a:path w="9138920" h="6852920">
                <a:moveTo>
                  <a:pt x="9138920" y="0"/>
                </a:moveTo>
                <a:lnTo>
                  <a:pt x="0" y="0"/>
                </a:lnTo>
                <a:lnTo>
                  <a:pt x="0" y="6852920"/>
                </a:lnTo>
                <a:lnTo>
                  <a:pt x="9138920" y="6852920"/>
                </a:lnTo>
                <a:lnTo>
                  <a:pt x="9138920" y="0"/>
                </a:lnTo>
                <a:close/>
              </a:path>
            </a:pathLst>
          </a:custGeom>
          <a:solidFill>
            <a:srgbClr val="008B99"/>
          </a:solidFill>
        </p:spPr>
        <p:txBody>
          <a:bodyPr wrap="square" lIns="0" tIns="0" rIns="0" bIns="0" rtlCol="0" anchor="ctr"/>
          <a:lstStyle/>
          <a:p>
            <a:pPr algn="ctr"/>
            <a:r>
              <a:rPr lang="en-US" sz="4400" dirty="0">
                <a:solidFill>
                  <a:schemeClr val="bg1"/>
                </a:solidFill>
                <a:latin typeface="Arial Narrow" panose="020B0606020202030204" pitchFamily="34" charset="0"/>
              </a:rPr>
              <a:t>    </a:t>
            </a:r>
            <a:r>
              <a:rPr lang="en-US" sz="9600" b="1" dirty="0">
                <a:solidFill>
                  <a:schemeClr val="bg1"/>
                </a:solidFill>
              </a:rPr>
              <a:t>THANK   YOU!</a:t>
            </a:r>
            <a:br>
              <a:rPr lang="en-US" sz="9600" b="1" spc="90" dirty="0">
                <a:solidFill>
                  <a:srgbClr val="FFFFFD"/>
                </a:solidFill>
              </a:rPr>
            </a:br>
            <a:br>
              <a:rPr lang="en-US" sz="1800" b="1" spc="90" dirty="0">
                <a:solidFill>
                  <a:srgbClr val="FFFFFD"/>
                </a:solidFill>
              </a:rPr>
            </a:br>
            <a:r>
              <a:rPr lang="en-US" sz="1800" b="1" spc="90" dirty="0">
                <a:solidFill>
                  <a:srgbClr val="FFFFFD"/>
                </a:solidFill>
              </a:rPr>
              <a:t>        </a:t>
            </a:r>
          </a:p>
          <a:p>
            <a:pPr algn="ctr"/>
            <a:endParaRPr lang="en-US" b="1" spc="90" dirty="0">
              <a:solidFill>
                <a:srgbClr val="FFFFFD"/>
              </a:solidFill>
            </a:endParaRPr>
          </a:p>
          <a:p>
            <a:pPr algn="ctr"/>
            <a:r>
              <a:rPr lang="en-US" sz="4400" b="1" spc="90" dirty="0">
                <a:solidFill>
                  <a:srgbClr val="FFFFFD"/>
                </a:solidFill>
              </a:rPr>
              <a:t>Email: </a:t>
            </a:r>
            <a:r>
              <a:rPr lang="en-US" sz="4400" b="1" spc="90" dirty="0">
                <a:solidFill>
                  <a:srgbClr val="FFC000"/>
                </a:solidFill>
                <a:hlinkClick r:id="rId2">
                  <a:extLst>
                    <a:ext uri="{A12FA001-AC4F-418D-AE19-62706E023703}">
                      <ahyp:hlinkClr xmlns:ahyp="http://schemas.microsoft.com/office/drawing/2018/hyperlinkcolor" val="tx"/>
                    </a:ext>
                  </a:extLst>
                </a:hlinkClick>
              </a:rPr>
              <a:t>jobs@humber.ca</a:t>
            </a:r>
            <a:endParaRPr lang="en-US" sz="4400" b="1" spc="90" dirty="0">
              <a:solidFill>
                <a:srgbClr val="FFC000"/>
              </a:solidFill>
            </a:endParaRPr>
          </a:p>
          <a:p>
            <a:pPr algn="ctr"/>
            <a:endParaRPr lang="en-US" sz="1200" b="1" spc="90" dirty="0">
              <a:solidFill>
                <a:srgbClr val="FFFFFD"/>
              </a:solidFill>
            </a:endParaRPr>
          </a:p>
          <a:p>
            <a:pPr algn="ctr"/>
            <a:r>
              <a:rPr lang="en-US" sz="4400" b="1" spc="90" dirty="0">
                <a:solidFill>
                  <a:srgbClr val="FFFFFD"/>
                </a:solidFill>
              </a:rPr>
              <a:t>Phone: 1-877-944-5744</a:t>
            </a:r>
            <a:br>
              <a:rPr lang="en-CA" sz="2800" b="1" spc="90" dirty="0">
                <a:solidFill>
                  <a:srgbClr val="FFFFFD"/>
                </a:solidFill>
              </a:rPr>
            </a:br>
            <a:br>
              <a:rPr lang="en-US" sz="1800" b="1" spc="90" dirty="0">
                <a:solidFill>
                  <a:srgbClr val="FFFFFD"/>
                </a:solidFill>
                <a:latin typeface="+mj-lt"/>
              </a:rPr>
            </a:br>
            <a:r>
              <a:rPr lang="en-US" sz="1800" b="1" spc="90" dirty="0">
                <a:solidFill>
                  <a:srgbClr val="FFFFFD"/>
                </a:solidFill>
                <a:latin typeface="+mj-lt"/>
              </a:rPr>
              <a:t>        </a:t>
            </a:r>
            <a:endParaRPr b="1" dirty="0">
              <a:latin typeface="+mj-lt"/>
            </a:endParaRPr>
          </a:p>
        </p:txBody>
      </p:sp>
      <p:pic>
        <p:nvPicPr>
          <p:cNvPr id="6" name="Picture 2">
            <a:extLst>
              <a:ext uri="{FF2B5EF4-FFF2-40B4-BE49-F238E27FC236}">
                <a16:creationId xmlns:a16="http://schemas.microsoft.com/office/drawing/2014/main" id="{032E90C7-91D7-47AD-BC14-E2D6BB207F41}"/>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60350" y="6079490"/>
            <a:ext cx="2516188"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7" name="Picture 6" descr="Text&#10;&#10;Description automatically generated with medium confidence">
            <a:extLst>
              <a:ext uri="{FF2B5EF4-FFF2-40B4-BE49-F238E27FC236}">
                <a16:creationId xmlns:a16="http://schemas.microsoft.com/office/drawing/2014/main" id="{EE7CD285-977B-4B65-8D9E-97B0E26E65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3500" y="5986334"/>
            <a:ext cx="3636984" cy="625561"/>
          </a:xfrm>
          <a:prstGeom prst="rect">
            <a:avLst/>
          </a:prstGeom>
        </p:spPr>
      </p:pic>
      <p:grpSp>
        <p:nvGrpSpPr>
          <p:cNvPr id="18" name="Group 12">
            <a:extLst>
              <a:ext uri="{FF2B5EF4-FFF2-40B4-BE49-F238E27FC236}">
                <a16:creationId xmlns:a16="http://schemas.microsoft.com/office/drawing/2014/main" id="{07D3E5B1-4250-4F04-8AD9-0E16C199C358}"/>
              </a:ext>
            </a:extLst>
          </p:cNvPr>
          <p:cNvGrpSpPr>
            <a:grpSpLocks/>
          </p:cNvGrpSpPr>
          <p:nvPr/>
        </p:nvGrpSpPr>
        <p:grpSpPr bwMode="auto">
          <a:xfrm rot="16200000">
            <a:off x="10433071" y="5146358"/>
            <a:ext cx="2293937" cy="1131888"/>
            <a:chOff x="107341216" y="107842191"/>
            <a:chExt cx="2293117" cy="1130736"/>
          </a:xfrm>
        </p:grpSpPr>
        <p:sp>
          <p:nvSpPr>
            <p:cNvPr id="19" name="Rectangle 13">
              <a:extLst>
                <a:ext uri="{FF2B5EF4-FFF2-40B4-BE49-F238E27FC236}">
                  <a16:creationId xmlns:a16="http://schemas.microsoft.com/office/drawing/2014/main" id="{2DF66F8B-0122-41C3-9707-BB968A4BA294}"/>
                </a:ext>
              </a:extLst>
            </p:cNvPr>
            <p:cNvSpPr>
              <a:spLocks noChangeArrowheads="1"/>
            </p:cNvSpPr>
            <p:nvPr/>
          </p:nvSpPr>
          <p:spPr bwMode="auto">
            <a:xfrm>
              <a:off x="107342609" y="107919078"/>
              <a:ext cx="1482997" cy="487018"/>
            </a:xfrm>
            <a:prstGeom prst="rect">
              <a:avLst/>
            </a:prstGeom>
            <a:solidFill>
              <a:srgbClr val="1C2D5B"/>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4">
              <a:extLst>
                <a:ext uri="{FF2B5EF4-FFF2-40B4-BE49-F238E27FC236}">
                  <a16:creationId xmlns:a16="http://schemas.microsoft.com/office/drawing/2014/main" id="{400B4EE9-90B1-47AF-9CBE-06D8926F855A}"/>
                </a:ext>
              </a:extLst>
            </p:cNvPr>
            <p:cNvSpPr txBox="1">
              <a:spLocks noChangeArrowheads="1"/>
            </p:cNvSpPr>
            <p:nvPr/>
          </p:nvSpPr>
          <p:spPr bwMode="auto">
            <a:xfrm>
              <a:off x="107372426" y="107842191"/>
              <a:ext cx="1431234" cy="5764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FFFFFF"/>
                  </a:solidFill>
                  <a:effectLst/>
                  <a:latin typeface="Franklin Gothic Demi Cond" panose="020B0706030402020204" pitchFamily="34" charset="0"/>
                </a:rPr>
                <a:t>WE ARE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D68BCF40-D44B-4778-9291-E83BB5F97C9E}"/>
                </a:ext>
              </a:extLst>
            </p:cNvPr>
            <p:cNvSpPr>
              <a:spLocks noChangeArrowheads="1"/>
            </p:cNvSpPr>
            <p:nvPr/>
          </p:nvSpPr>
          <p:spPr bwMode="auto">
            <a:xfrm>
              <a:off x="107341216" y="108405978"/>
              <a:ext cx="2293117" cy="566949"/>
            </a:xfrm>
            <a:prstGeom prst="rect">
              <a:avLst/>
            </a:prstGeom>
            <a:solidFill>
              <a:srgbClr val="0096A9"/>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6">
              <a:extLst>
                <a:ext uri="{FF2B5EF4-FFF2-40B4-BE49-F238E27FC236}">
                  <a16:creationId xmlns:a16="http://schemas.microsoft.com/office/drawing/2014/main" id="{6CC1FC56-6F33-4032-ABE1-8764B6F2A42C}"/>
                </a:ext>
              </a:extLst>
            </p:cNvPr>
            <p:cNvSpPr txBox="1">
              <a:spLocks noChangeArrowheads="1"/>
            </p:cNvSpPr>
            <p:nvPr/>
          </p:nvSpPr>
          <p:spPr bwMode="auto">
            <a:xfrm>
              <a:off x="107376363" y="108269654"/>
              <a:ext cx="2203262" cy="700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800" b="0" i="0" u="none" strike="noStrike" cap="none" normalizeH="0" baseline="0" dirty="0">
                  <a:ln>
                    <a:noFill/>
                  </a:ln>
                  <a:solidFill>
                    <a:srgbClr val="FFFFFF"/>
                  </a:solidFill>
                  <a:effectLst/>
                  <a:latin typeface="Franklin Gothic Demi Cond" panose="020B0706030402020204" pitchFamily="34" charset="0"/>
                </a:rPr>
                <a:t>HUMBER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301504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BE9330CC120E048AD13E4500C280406" ma:contentTypeVersion="6" ma:contentTypeDescription="Create a new document." ma:contentTypeScope="" ma:versionID="b77c588df0ecb392c3c0edab3ce3c84c">
  <xsd:schema xmlns:xsd="http://www.w3.org/2001/XMLSchema" xmlns:xs="http://www.w3.org/2001/XMLSchema" xmlns:p="http://schemas.microsoft.com/office/2006/metadata/properties" xmlns:ns2="278ee4bb-33f0-443a-aaf0-5a89dcae0e73" xmlns:ns3="05d61665-8b6f-44d7-88d7-a5eae6d9d833" targetNamespace="http://schemas.microsoft.com/office/2006/metadata/properties" ma:root="true" ma:fieldsID="8309e02919b552d8a146be06c403d17e" ns2:_="" ns3:_="">
    <xsd:import namespace="278ee4bb-33f0-443a-aaf0-5a89dcae0e73"/>
    <xsd:import namespace="05d61665-8b6f-44d7-88d7-a5eae6d9d83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8ee4bb-33f0-443a-aaf0-5a89dcae0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5d61665-8b6f-44d7-88d7-a5eae6d9d83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008DBD-79BD-47AB-8507-A2AEA4611529}">
  <ds:schemaRefs>
    <ds:schemaRef ds:uri="http://schemas.microsoft.com/office/2006/metadata/properties"/>
    <ds:schemaRef ds:uri="http://schemas.microsoft.com/office/infopath/2007/PartnerControls"/>
    <ds:schemaRef ds:uri="7373e97b-5e2b-4ff1-8461-545e928dc5c7"/>
  </ds:schemaRefs>
</ds:datastoreItem>
</file>

<file path=customXml/itemProps2.xml><?xml version="1.0" encoding="utf-8"?>
<ds:datastoreItem xmlns:ds="http://schemas.openxmlformats.org/officeDocument/2006/customXml" ds:itemID="{AB79E201-8378-4B87-BAAC-37CECF9B507F}">
  <ds:schemaRefs>
    <ds:schemaRef ds:uri="http://schemas.microsoft.com/sharepoint/v3/contenttype/forms"/>
  </ds:schemaRefs>
</ds:datastoreItem>
</file>

<file path=customXml/itemProps3.xml><?xml version="1.0" encoding="utf-8"?>
<ds:datastoreItem xmlns:ds="http://schemas.openxmlformats.org/officeDocument/2006/customXml" ds:itemID="{677523A0-9F80-4FBD-839B-76EE24A38572}"/>
</file>

<file path=docProps/app.xml><?xml version="1.0" encoding="utf-8"?>
<Properties xmlns="http://schemas.openxmlformats.org/officeDocument/2006/extended-properties" xmlns:vt="http://schemas.openxmlformats.org/officeDocument/2006/docPropsVTypes">
  <Template/>
  <TotalTime>309</TotalTime>
  <Words>635</Words>
  <Application>Microsoft Office PowerPoint</Application>
  <PresentationFormat>Widescreen</PresentationFormat>
  <Paragraphs>97</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Narrow</vt:lpstr>
      <vt:lpstr>Calibri</vt:lpstr>
      <vt:lpstr>Calibri Light</vt:lpstr>
      <vt:lpstr>Corbel</vt:lpstr>
      <vt:lpstr>Franklin Gothic Demi Cond</vt:lpstr>
      <vt:lpstr>Office Theme</vt:lpstr>
      <vt:lpstr>PowerPoint Presentation</vt:lpstr>
      <vt:lpstr>WHO WE ARE</vt:lpstr>
      <vt:lpstr>SERVICES FOR PERSONS WITH DISABILITIES</vt:lpstr>
      <vt:lpstr>SERVICES FOR PERSONS WITH DISABILITIES</vt:lpstr>
      <vt:lpstr>SERVICES FOR PERSONS WITH DISABILITIES</vt:lpstr>
      <vt:lpstr>SUCCESS STORY</vt:lpstr>
      <vt:lpstr>OUR LOCATIONS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Grigorenko</dc:creator>
  <cp:lastModifiedBy>Gordana Kokorovic</cp:lastModifiedBy>
  <cp:revision>48</cp:revision>
  <dcterms:created xsi:type="dcterms:W3CDTF">2022-04-18T14:23:23Z</dcterms:created>
  <dcterms:modified xsi:type="dcterms:W3CDTF">2022-04-22T15:32:19Z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0x0101000BE9330CC120E048AD13E4500C280406</vt:lpwstr>
  </property>
</Properties>
</file>