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76" r:id="rId7"/>
    <p:sldId id="259" r:id="rId8"/>
    <p:sldId id="262" r:id="rId9"/>
    <p:sldId id="264" r:id="rId10"/>
    <p:sldId id="263" r:id="rId11"/>
    <p:sldId id="275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AFD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276646-E848-47B8-9502-818A46200118}" v="83" dt="2021-04-13T18:23:14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5984" autoAdjust="0"/>
  </p:normalViewPr>
  <p:slideViewPr>
    <p:cSldViewPr snapToGrid="0">
      <p:cViewPr varScale="1">
        <p:scale>
          <a:sx n="86" d="100"/>
          <a:sy n="86" d="100"/>
        </p:scale>
        <p:origin x="10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87C3-9576-47C9-92F2-4B0E5B046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58F9D-83C5-492F-9A23-D3C4C957B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A3540-24F1-4CDE-A71C-A650B8504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F355-FA82-4D82-AF2D-85E0391CB7AF}" type="datetimeFigureOut">
              <a:rPr lang="en-CA" smtClean="0"/>
              <a:t>2022-04-05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2860E-4169-456F-9622-F770EDE4B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32162-EBE0-4103-932C-D40AE83C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242-DF40-4A68-9F94-54E1C3581B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124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F6E-458C-443B-8677-3B6A4EE1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49893-8E21-4214-A9E7-E3CABD144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E6D30-8906-4BCC-992A-5D76A8307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F355-FA82-4D82-AF2D-85E0391CB7AF}" type="datetimeFigureOut">
              <a:rPr lang="en-CA" smtClean="0"/>
              <a:t>2022-04-05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3EA7F-7745-450B-88A5-AEA75778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EAA-4EE3-45E5-BF5C-7D98A602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242-DF40-4A68-9F94-54E1C3581B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414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B84415-1545-48E6-864B-FBD85B8CE8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DABB9E-3CEE-4485-B01E-D5623BBD9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E10D5-5356-42F9-9F7B-CB5B2D14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F355-FA82-4D82-AF2D-85E0391CB7AF}" type="datetimeFigureOut">
              <a:rPr lang="en-CA" smtClean="0"/>
              <a:t>2022-04-05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A3190-C227-4700-BDE6-F4829BD47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B345B-4D43-4F99-8929-AAD7ABC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242-DF40-4A68-9F94-54E1C3581B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388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E7E2-9B66-4338-AC27-FC6434A26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EF34F-0FD6-4885-B843-4A9A1F401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407BA-FAED-4CBE-B56C-0181FDF5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F355-FA82-4D82-AF2D-85E0391CB7AF}" type="datetimeFigureOut">
              <a:rPr lang="en-CA" smtClean="0"/>
              <a:t>2022-04-05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FD8FA-7AE1-4386-9712-FEC885C4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C17BE-2E12-4BAB-BF1B-20ECA9C9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242-DF40-4A68-9F94-54E1C3581B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43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9C5C-FBE7-4E75-BD4F-02E204A7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3B452-0756-4B58-8C9A-AE5350FAC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F8101-E177-4E69-BC5B-30E4ED7B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F355-FA82-4D82-AF2D-85E0391CB7AF}" type="datetimeFigureOut">
              <a:rPr lang="en-CA" smtClean="0"/>
              <a:t>2022-04-05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2496C-F00C-47BD-B1D3-7D5F09B66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86E0E-345D-4175-8B8D-A126E475F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242-DF40-4A68-9F94-54E1C3581B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714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FFA51-20B7-48DD-9E04-FEC75A91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6BC0D-0D5D-4C4D-BB69-878404059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962BD-22DB-4F08-AFD3-076C57CFE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53EED-4D84-455D-8222-30EC387C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F355-FA82-4D82-AF2D-85E0391CB7AF}" type="datetimeFigureOut">
              <a:rPr lang="en-CA" smtClean="0"/>
              <a:t>2022-04-05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4E40C-D208-43D4-A3C4-3F24D441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8331E-A465-474E-884C-656A0EE5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242-DF40-4A68-9F94-54E1C3581B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895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55FFB-0AE3-4428-BD25-525351AFF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391BF-F171-46D1-9C6A-330C3B21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AD70A-32E4-4CC4-A528-F3C600D8B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0EC9E1-E6BD-45EC-862D-7FA9AD9F6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E12471-1149-4612-8899-90EBB6643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87C4C7-8F12-4C7C-A1E4-99FBB739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F355-FA82-4D82-AF2D-85E0391CB7AF}" type="datetimeFigureOut">
              <a:rPr lang="en-CA" smtClean="0"/>
              <a:t>2022-04-05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4A5614-4DC1-481B-8D13-12F0407A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16817-D1C4-4415-B197-B73A892AC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242-DF40-4A68-9F94-54E1C3581B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09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3F4AB-546C-4B17-9C4D-05ED6904A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BB714-09E9-4C78-811B-F9EB3B152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F355-FA82-4D82-AF2D-85E0391CB7AF}" type="datetimeFigureOut">
              <a:rPr lang="en-CA" smtClean="0"/>
              <a:t>2022-04-05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D079E-02B2-4384-9447-505D0A7A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B8B21-145F-43BB-A29F-21EE1FB7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242-DF40-4A68-9F94-54E1C3581B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473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0748A0-10A2-4FEC-A5D5-3D0339EF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F355-FA82-4D82-AF2D-85E0391CB7AF}" type="datetimeFigureOut">
              <a:rPr lang="en-CA" smtClean="0"/>
              <a:t>2022-04-05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F55FC9-5E33-4AD2-BC6C-54BD2A2C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53754-5376-49A0-A584-29380084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242-DF40-4A68-9F94-54E1C3581B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61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67260-0082-46E9-B7CA-81B6C93CB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6B1F8-20DC-4FB6-A057-225638911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7B4C6-1AC7-4A56-9624-019006D0B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A4D7A-76EB-4C31-AE31-2D65342B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F355-FA82-4D82-AF2D-85E0391CB7AF}" type="datetimeFigureOut">
              <a:rPr lang="en-CA" smtClean="0"/>
              <a:t>2022-04-05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A4477-F640-4CDF-B36F-B93D4855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A3307-E13A-4B1F-A507-6E7583D68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242-DF40-4A68-9F94-54E1C3581B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809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A296-D874-4FCD-A007-FDCE90F4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2C01C4-01ED-4279-879D-7CD129B58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C6A46-0D05-4195-8B6D-0F8AA7D58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4094E-5354-4586-9CDA-5043804E6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F355-FA82-4D82-AF2D-85E0391CB7AF}" type="datetimeFigureOut">
              <a:rPr lang="en-CA" smtClean="0"/>
              <a:t>2022-04-05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214C8-DE99-4F58-8437-52BF36D4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8211C-070D-445A-AC6D-29B1C880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242-DF40-4A68-9F94-54E1C3581B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120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999"/>
            </a:gs>
            <a:gs pos="40000">
              <a:srgbClr val="AFDAE1"/>
            </a:gs>
            <a:gs pos="83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480C4A-6C59-4442-8F65-520DEC75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5C67F-6323-49A6-B00B-98A489465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B4873-8479-4972-8548-726FE7253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DF355-FA82-4D82-AF2D-85E0391CB7AF}" type="datetimeFigureOut">
              <a:rPr lang="en-CA" smtClean="0"/>
              <a:t>2022-04-05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95E48-A4CA-471C-8E28-07A2D4FDA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A4481-455E-4173-8BEA-480B8D200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D242-DF40-4A68-9F94-54E1C3581B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345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999"/>
            </a:gs>
            <a:gs pos="17000">
              <a:srgbClr val="AFDAE1"/>
            </a:gs>
            <a:gs pos="83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ODC Employment Services Logo">
            <a:extLst>
              <a:ext uri="{FF2B5EF4-FFF2-40B4-BE49-F238E27FC236}">
                <a16:creationId xmlns:a16="http://schemas.microsoft.com/office/drawing/2014/main" id="{B757F4B7-C52B-4233-9D09-0D8D16F4D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90" y="2345955"/>
            <a:ext cx="10657165" cy="216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5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40CF7-1374-4DD8-87B9-2BA36DFC440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15600"/>
                      <a:gd name="connsiteY0" fmla="*/ 0 h 1325563"/>
                      <a:gd name="connsiteX1" fmla="*/ 341757 w 10515600"/>
                      <a:gd name="connsiteY1" fmla="*/ 0 h 1325563"/>
                      <a:gd name="connsiteX2" fmla="*/ 683514 w 10515600"/>
                      <a:gd name="connsiteY2" fmla="*/ 0 h 1325563"/>
                      <a:gd name="connsiteX3" fmla="*/ 1025271 w 10515600"/>
                      <a:gd name="connsiteY3" fmla="*/ 0 h 1325563"/>
                      <a:gd name="connsiteX4" fmla="*/ 1892808 w 10515600"/>
                      <a:gd name="connsiteY4" fmla="*/ 0 h 1325563"/>
                      <a:gd name="connsiteX5" fmla="*/ 2550033 w 10515600"/>
                      <a:gd name="connsiteY5" fmla="*/ 0 h 1325563"/>
                      <a:gd name="connsiteX6" fmla="*/ 2891790 w 10515600"/>
                      <a:gd name="connsiteY6" fmla="*/ 0 h 1325563"/>
                      <a:gd name="connsiteX7" fmla="*/ 3549015 w 10515600"/>
                      <a:gd name="connsiteY7" fmla="*/ 0 h 1325563"/>
                      <a:gd name="connsiteX8" fmla="*/ 4416552 w 10515600"/>
                      <a:gd name="connsiteY8" fmla="*/ 0 h 1325563"/>
                      <a:gd name="connsiteX9" fmla="*/ 4968621 w 10515600"/>
                      <a:gd name="connsiteY9" fmla="*/ 0 h 1325563"/>
                      <a:gd name="connsiteX10" fmla="*/ 5520690 w 10515600"/>
                      <a:gd name="connsiteY10" fmla="*/ 0 h 1325563"/>
                      <a:gd name="connsiteX11" fmla="*/ 6177915 w 10515600"/>
                      <a:gd name="connsiteY11" fmla="*/ 0 h 1325563"/>
                      <a:gd name="connsiteX12" fmla="*/ 6940296 w 10515600"/>
                      <a:gd name="connsiteY12" fmla="*/ 0 h 1325563"/>
                      <a:gd name="connsiteX13" fmla="*/ 7702677 w 10515600"/>
                      <a:gd name="connsiteY13" fmla="*/ 0 h 1325563"/>
                      <a:gd name="connsiteX14" fmla="*/ 8465058 w 10515600"/>
                      <a:gd name="connsiteY14" fmla="*/ 0 h 1325563"/>
                      <a:gd name="connsiteX15" fmla="*/ 9332595 w 10515600"/>
                      <a:gd name="connsiteY15" fmla="*/ 0 h 1325563"/>
                      <a:gd name="connsiteX16" fmla="*/ 10515600 w 10515600"/>
                      <a:gd name="connsiteY16" fmla="*/ 0 h 1325563"/>
                      <a:gd name="connsiteX17" fmla="*/ 10515600 w 10515600"/>
                      <a:gd name="connsiteY17" fmla="*/ 676037 h 1325563"/>
                      <a:gd name="connsiteX18" fmla="*/ 10515600 w 10515600"/>
                      <a:gd name="connsiteY18" fmla="*/ 1325563 h 1325563"/>
                      <a:gd name="connsiteX19" fmla="*/ 9648063 w 10515600"/>
                      <a:gd name="connsiteY19" fmla="*/ 1325563 h 1325563"/>
                      <a:gd name="connsiteX20" fmla="*/ 8990838 w 10515600"/>
                      <a:gd name="connsiteY20" fmla="*/ 1325563 h 1325563"/>
                      <a:gd name="connsiteX21" fmla="*/ 8438769 w 10515600"/>
                      <a:gd name="connsiteY21" fmla="*/ 1325563 h 1325563"/>
                      <a:gd name="connsiteX22" fmla="*/ 7886700 w 10515600"/>
                      <a:gd name="connsiteY22" fmla="*/ 1325563 h 1325563"/>
                      <a:gd name="connsiteX23" fmla="*/ 7334631 w 10515600"/>
                      <a:gd name="connsiteY23" fmla="*/ 1325563 h 1325563"/>
                      <a:gd name="connsiteX24" fmla="*/ 6782562 w 10515600"/>
                      <a:gd name="connsiteY24" fmla="*/ 1325563 h 1325563"/>
                      <a:gd name="connsiteX25" fmla="*/ 6020181 w 10515600"/>
                      <a:gd name="connsiteY25" fmla="*/ 1325563 h 1325563"/>
                      <a:gd name="connsiteX26" fmla="*/ 5362956 w 10515600"/>
                      <a:gd name="connsiteY26" fmla="*/ 1325563 h 1325563"/>
                      <a:gd name="connsiteX27" fmla="*/ 5021199 w 10515600"/>
                      <a:gd name="connsiteY27" fmla="*/ 1325563 h 1325563"/>
                      <a:gd name="connsiteX28" fmla="*/ 4469130 w 10515600"/>
                      <a:gd name="connsiteY28" fmla="*/ 1325563 h 1325563"/>
                      <a:gd name="connsiteX29" fmla="*/ 3706749 w 10515600"/>
                      <a:gd name="connsiteY29" fmla="*/ 1325563 h 1325563"/>
                      <a:gd name="connsiteX30" fmla="*/ 3259836 w 10515600"/>
                      <a:gd name="connsiteY30" fmla="*/ 1325563 h 1325563"/>
                      <a:gd name="connsiteX31" fmla="*/ 2392299 w 10515600"/>
                      <a:gd name="connsiteY31" fmla="*/ 1325563 h 1325563"/>
                      <a:gd name="connsiteX32" fmla="*/ 1524762 w 10515600"/>
                      <a:gd name="connsiteY32" fmla="*/ 1325563 h 1325563"/>
                      <a:gd name="connsiteX33" fmla="*/ 867537 w 10515600"/>
                      <a:gd name="connsiteY33" fmla="*/ 1325563 h 1325563"/>
                      <a:gd name="connsiteX34" fmla="*/ 0 w 10515600"/>
                      <a:gd name="connsiteY34" fmla="*/ 1325563 h 1325563"/>
                      <a:gd name="connsiteX35" fmla="*/ 0 w 10515600"/>
                      <a:gd name="connsiteY35" fmla="*/ 662782 h 1325563"/>
                      <a:gd name="connsiteX36" fmla="*/ 0 w 10515600"/>
                      <a:gd name="connsiteY36" fmla="*/ 0 h 1325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0515600" h="1325563" fill="none" extrusionOk="0">
                        <a:moveTo>
                          <a:pt x="0" y="0"/>
                        </a:moveTo>
                        <a:cubicBezTo>
                          <a:pt x="98888" y="9007"/>
                          <a:pt x="259424" y="11771"/>
                          <a:pt x="341757" y="0"/>
                        </a:cubicBezTo>
                        <a:cubicBezTo>
                          <a:pt x="424090" y="-11771"/>
                          <a:pt x="519058" y="12003"/>
                          <a:pt x="683514" y="0"/>
                        </a:cubicBezTo>
                        <a:cubicBezTo>
                          <a:pt x="847970" y="-12003"/>
                          <a:pt x="894690" y="9887"/>
                          <a:pt x="1025271" y="0"/>
                        </a:cubicBezTo>
                        <a:cubicBezTo>
                          <a:pt x="1155852" y="-9887"/>
                          <a:pt x="1573394" y="3827"/>
                          <a:pt x="1892808" y="0"/>
                        </a:cubicBezTo>
                        <a:cubicBezTo>
                          <a:pt x="2212222" y="-3827"/>
                          <a:pt x="2391278" y="-6233"/>
                          <a:pt x="2550033" y="0"/>
                        </a:cubicBezTo>
                        <a:cubicBezTo>
                          <a:pt x="2708789" y="6233"/>
                          <a:pt x="2754491" y="5661"/>
                          <a:pt x="2891790" y="0"/>
                        </a:cubicBezTo>
                        <a:cubicBezTo>
                          <a:pt x="3029089" y="-5661"/>
                          <a:pt x="3390996" y="26022"/>
                          <a:pt x="3549015" y="0"/>
                        </a:cubicBezTo>
                        <a:cubicBezTo>
                          <a:pt x="3707035" y="-26022"/>
                          <a:pt x="4087327" y="32230"/>
                          <a:pt x="4416552" y="0"/>
                        </a:cubicBezTo>
                        <a:cubicBezTo>
                          <a:pt x="4745777" y="-32230"/>
                          <a:pt x="4788838" y="3064"/>
                          <a:pt x="4968621" y="0"/>
                        </a:cubicBezTo>
                        <a:cubicBezTo>
                          <a:pt x="5148404" y="-3064"/>
                          <a:pt x="5377712" y="-21096"/>
                          <a:pt x="5520690" y="0"/>
                        </a:cubicBezTo>
                        <a:cubicBezTo>
                          <a:pt x="5663668" y="21096"/>
                          <a:pt x="5953400" y="17386"/>
                          <a:pt x="6177915" y="0"/>
                        </a:cubicBezTo>
                        <a:cubicBezTo>
                          <a:pt x="6402430" y="-17386"/>
                          <a:pt x="6770921" y="-35143"/>
                          <a:pt x="6940296" y="0"/>
                        </a:cubicBezTo>
                        <a:cubicBezTo>
                          <a:pt x="7109671" y="35143"/>
                          <a:pt x="7403073" y="4103"/>
                          <a:pt x="7702677" y="0"/>
                        </a:cubicBezTo>
                        <a:cubicBezTo>
                          <a:pt x="8002281" y="-4103"/>
                          <a:pt x="8221175" y="16641"/>
                          <a:pt x="8465058" y="0"/>
                        </a:cubicBezTo>
                        <a:cubicBezTo>
                          <a:pt x="8708941" y="-16641"/>
                          <a:pt x="8952466" y="-9276"/>
                          <a:pt x="9332595" y="0"/>
                        </a:cubicBezTo>
                        <a:cubicBezTo>
                          <a:pt x="9712724" y="9276"/>
                          <a:pt x="9950442" y="3063"/>
                          <a:pt x="10515600" y="0"/>
                        </a:cubicBezTo>
                        <a:cubicBezTo>
                          <a:pt x="10500422" y="235201"/>
                          <a:pt x="10542331" y="366964"/>
                          <a:pt x="10515600" y="676037"/>
                        </a:cubicBezTo>
                        <a:cubicBezTo>
                          <a:pt x="10488869" y="985110"/>
                          <a:pt x="10526837" y="1096708"/>
                          <a:pt x="10515600" y="1325563"/>
                        </a:cubicBezTo>
                        <a:cubicBezTo>
                          <a:pt x="10122172" y="1338010"/>
                          <a:pt x="9852726" y="1301241"/>
                          <a:pt x="9648063" y="1325563"/>
                        </a:cubicBezTo>
                        <a:cubicBezTo>
                          <a:pt x="9443400" y="1349885"/>
                          <a:pt x="9242928" y="1304762"/>
                          <a:pt x="8990838" y="1325563"/>
                        </a:cubicBezTo>
                        <a:cubicBezTo>
                          <a:pt x="8738749" y="1346364"/>
                          <a:pt x="8553955" y="1339898"/>
                          <a:pt x="8438769" y="1325563"/>
                        </a:cubicBezTo>
                        <a:cubicBezTo>
                          <a:pt x="8323583" y="1311228"/>
                          <a:pt x="8114825" y="1306078"/>
                          <a:pt x="7886700" y="1325563"/>
                        </a:cubicBezTo>
                        <a:cubicBezTo>
                          <a:pt x="7658575" y="1345048"/>
                          <a:pt x="7473371" y="1333356"/>
                          <a:pt x="7334631" y="1325563"/>
                        </a:cubicBezTo>
                        <a:cubicBezTo>
                          <a:pt x="7195891" y="1317770"/>
                          <a:pt x="7020454" y="1341758"/>
                          <a:pt x="6782562" y="1325563"/>
                        </a:cubicBezTo>
                        <a:cubicBezTo>
                          <a:pt x="6544670" y="1309368"/>
                          <a:pt x="6283429" y="1340013"/>
                          <a:pt x="6020181" y="1325563"/>
                        </a:cubicBezTo>
                        <a:cubicBezTo>
                          <a:pt x="5756933" y="1311113"/>
                          <a:pt x="5572314" y="1324809"/>
                          <a:pt x="5362956" y="1325563"/>
                        </a:cubicBezTo>
                        <a:cubicBezTo>
                          <a:pt x="5153599" y="1326317"/>
                          <a:pt x="5103186" y="1338218"/>
                          <a:pt x="5021199" y="1325563"/>
                        </a:cubicBezTo>
                        <a:cubicBezTo>
                          <a:pt x="4939212" y="1312908"/>
                          <a:pt x="4631121" y="1343998"/>
                          <a:pt x="4469130" y="1325563"/>
                        </a:cubicBezTo>
                        <a:cubicBezTo>
                          <a:pt x="4307139" y="1307128"/>
                          <a:pt x="4042980" y="1333932"/>
                          <a:pt x="3706749" y="1325563"/>
                        </a:cubicBezTo>
                        <a:cubicBezTo>
                          <a:pt x="3370518" y="1317194"/>
                          <a:pt x="3442573" y="1313836"/>
                          <a:pt x="3259836" y="1325563"/>
                        </a:cubicBezTo>
                        <a:cubicBezTo>
                          <a:pt x="3077099" y="1337290"/>
                          <a:pt x="2633437" y="1347298"/>
                          <a:pt x="2392299" y="1325563"/>
                        </a:cubicBezTo>
                        <a:cubicBezTo>
                          <a:pt x="2151161" y="1303828"/>
                          <a:pt x="1796705" y="1322417"/>
                          <a:pt x="1524762" y="1325563"/>
                        </a:cubicBezTo>
                        <a:cubicBezTo>
                          <a:pt x="1252819" y="1328709"/>
                          <a:pt x="1086366" y="1332577"/>
                          <a:pt x="867537" y="1325563"/>
                        </a:cubicBezTo>
                        <a:cubicBezTo>
                          <a:pt x="648708" y="1318549"/>
                          <a:pt x="251816" y="1331837"/>
                          <a:pt x="0" y="1325563"/>
                        </a:cubicBezTo>
                        <a:cubicBezTo>
                          <a:pt x="-32734" y="1089617"/>
                          <a:pt x="-21327" y="959721"/>
                          <a:pt x="0" y="662782"/>
                        </a:cubicBezTo>
                        <a:cubicBezTo>
                          <a:pt x="21327" y="365843"/>
                          <a:pt x="-17272" y="280565"/>
                          <a:pt x="0" y="0"/>
                        </a:cubicBezTo>
                        <a:close/>
                      </a:path>
                      <a:path w="10515600" h="1325563" stroke="0" extrusionOk="0">
                        <a:moveTo>
                          <a:pt x="0" y="0"/>
                        </a:moveTo>
                        <a:cubicBezTo>
                          <a:pt x="230793" y="14353"/>
                          <a:pt x="332416" y="21392"/>
                          <a:pt x="552069" y="0"/>
                        </a:cubicBezTo>
                        <a:cubicBezTo>
                          <a:pt x="771722" y="-21392"/>
                          <a:pt x="761737" y="-14337"/>
                          <a:pt x="893826" y="0"/>
                        </a:cubicBezTo>
                        <a:cubicBezTo>
                          <a:pt x="1025915" y="14337"/>
                          <a:pt x="1441584" y="-15498"/>
                          <a:pt x="1761363" y="0"/>
                        </a:cubicBezTo>
                        <a:cubicBezTo>
                          <a:pt x="2081142" y="15498"/>
                          <a:pt x="2111503" y="7278"/>
                          <a:pt x="2313432" y="0"/>
                        </a:cubicBezTo>
                        <a:cubicBezTo>
                          <a:pt x="2515361" y="-7278"/>
                          <a:pt x="2743584" y="-17845"/>
                          <a:pt x="2865501" y="0"/>
                        </a:cubicBezTo>
                        <a:cubicBezTo>
                          <a:pt x="2987418" y="17845"/>
                          <a:pt x="3345183" y="8208"/>
                          <a:pt x="3733038" y="0"/>
                        </a:cubicBezTo>
                        <a:cubicBezTo>
                          <a:pt x="4120893" y="-8208"/>
                          <a:pt x="4009066" y="-3159"/>
                          <a:pt x="4179951" y="0"/>
                        </a:cubicBezTo>
                        <a:cubicBezTo>
                          <a:pt x="4350836" y="3159"/>
                          <a:pt x="4735020" y="17517"/>
                          <a:pt x="5047488" y="0"/>
                        </a:cubicBezTo>
                        <a:cubicBezTo>
                          <a:pt x="5359956" y="-17517"/>
                          <a:pt x="5662148" y="-17777"/>
                          <a:pt x="5915025" y="0"/>
                        </a:cubicBezTo>
                        <a:cubicBezTo>
                          <a:pt x="6167902" y="17777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107419" y="-9627"/>
                          <a:pt x="7439787" y="0"/>
                        </a:cubicBezTo>
                        <a:cubicBezTo>
                          <a:pt x="7772155" y="9627"/>
                          <a:pt x="7844034" y="-9098"/>
                          <a:pt x="7991856" y="0"/>
                        </a:cubicBezTo>
                        <a:cubicBezTo>
                          <a:pt x="8139678" y="9098"/>
                          <a:pt x="8289889" y="-20239"/>
                          <a:pt x="8543925" y="0"/>
                        </a:cubicBezTo>
                        <a:cubicBezTo>
                          <a:pt x="8797961" y="20239"/>
                          <a:pt x="8994198" y="29575"/>
                          <a:pt x="9306306" y="0"/>
                        </a:cubicBezTo>
                        <a:cubicBezTo>
                          <a:pt x="9618414" y="-29575"/>
                          <a:pt x="9739118" y="-23835"/>
                          <a:pt x="9858375" y="0"/>
                        </a:cubicBezTo>
                        <a:cubicBezTo>
                          <a:pt x="9977632" y="23835"/>
                          <a:pt x="10370488" y="-4069"/>
                          <a:pt x="10515600" y="0"/>
                        </a:cubicBezTo>
                        <a:cubicBezTo>
                          <a:pt x="10499780" y="328569"/>
                          <a:pt x="10494394" y="530518"/>
                          <a:pt x="10515600" y="689293"/>
                        </a:cubicBezTo>
                        <a:cubicBezTo>
                          <a:pt x="10536806" y="848068"/>
                          <a:pt x="10502453" y="1043458"/>
                          <a:pt x="10515600" y="1325563"/>
                        </a:cubicBezTo>
                        <a:cubicBezTo>
                          <a:pt x="10305681" y="1314148"/>
                          <a:pt x="10050108" y="1321983"/>
                          <a:pt x="9753219" y="1325563"/>
                        </a:cubicBezTo>
                        <a:cubicBezTo>
                          <a:pt x="9456330" y="1329143"/>
                          <a:pt x="9525512" y="1342238"/>
                          <a:pt x="9306306" y="1325563"/>
                        </a:cubicBezTo>
                        <a:cubicBezTo>
                          <a:pt x="9087100" y="1308888"/>
                          <a:pt x="8620907" y="1359824"/>
                          <a:pt x="8438769" y="1325563"/>
                        </a:cubicBezTo>
                        <a:cubicBezTo>
                          <a:pt x="8256631" y="1291302"/>
                          <a:pt x="7950474" y="1357687"/>
                          <a:pt x="7781544" y="1325563"/>
                        </a:cubicBezTo>
                        <a:cubicBezTo>
                          <a:pt x="7612615" y="1293439"/>
                          <a:pt x="7496249" y="1325157"/>
                          <a:pt x="7334631" y="1325563"/>
                        </a:cubicBezTo>
                        <a:cubicBezTo>
                          <a:pt x="7173013" y="1325969"/>
                          <a:pt x="6878574" y="1349305"/>
                          <a:pt x="6677406" y="1325563"/>
                        </a:cubicBezTo>
                        <a:cubicBezTo>
                          <a:pt x="6476238" y="1301821"/>
                          <a:pt x="6439581" y="1309201"/>
                          <a:pt x="6335649" y="1325563"/>
                        </a:cubicBezTo>
                        <a:cubicBezTo>
                          <a:pt x="6231717" y="1341925"/>
                          <a:pt x="6135578" y="1332229"/>
                          <a:pt x="5993892" y="1325563"/>
                        </a:cubicBezTo>
                        <a:cubicBezTo>
                          <a:pt x="5852206" y="1318897"/>
                          <a:pt x="5510139" y="1294481"/>
                          <a:pt x="5336667" y="1325563"/>
                        </a:cubicBezTo>
                        <a:cubicBezTo>
                          <a:pt x="5163196" y="1356645"/>
                          <a:pt x="4995694" y="1319493"/>
                          <a:pt x="4889754" y="1325563"/>
                        </a:cubicBezTo>
                        <a:cubicBezTo>
                          <a:pt x="4783814" y="1331633"/>
                          <a:pt x="4495120" y="1331155"/>
                          <a:pt x="4127373" y="1325563"/>
                        </a:cubicBezTo>
                        <a:cubicBezTo>
                          <a:pt x="3759626" y="1319971"/>
                          <a:pt x="3886665" y="1327971"/>
                          <a:pt x="3680460" y="1325563"/>
                        </a:cubicBezTo>
                        <a:cubicBezTo>
                          <a:pt x="3474255" y="1323155"/>
                          <a:pt x="3123909" y="1344078"/>
                          <a:pt x="2918079" y="1325563"/>
                        </a:cubicBezTo>
                        <a:cubicBezTo>
                          <a:pt x="2712249" y="1307048"/>
                          <a:pt x="2688971" y="1312260"/>
                          <a:pt x="2576322" y="1325563"/>
                        </a:cubicBezTo>
                        <a:cubicBezTo>
                          <a:pt x="2463673" y="1338866"/>
                          <a:pt x="2127678" y="1347212"/>
                          <a:pt x="1813941" y="1325563"/>
                        </a:cubicBezTo>
                        <a:cubicBezTo>
                          <a:pt x="1500204" y="1303914"/>
                          <a:pt x="1545667" y="1336068"/>
                          <a:pt x="1367028" y="1325563"/>
                        </a:cubicBezTo>
                        <a:cubicBezTo>
                          <a:pt x="1188389" y="1315058"/>
                          <a:pt x="1188334" y="1316127"/>
                          <a:pt x="1025271" y="1325563"/>
                        </a:cubicBezTo>
                        <a:cubicBezTo>
                          <a:pt x="862208" y="1334999"/>
                          <a:pt x="759610" y="1335607"/>
                          <a:pt x="578358" y="1325563"/>
                        </a:cubicBezTo>
                        <a:cubicBezTo>
                          <a:pt x="397106" y="1315519"/>
                          <a:pt x="120249" y="1305842"/>
                          <a:pt x="0" y="1325563"/>
                        </a:cubicBezTo>
                        <a:cubicBezTo>
                          <a:pt x="3594" y="1133935"/>
                          <a:pt x="30177" y="822218"/>
                          <a:pt x="0" y="689293"/>
                        </a:cubicBezTo>
                        <a:cubicBezTo>
                          <a:pt x="-30177" y="556368"/>
                          <a:pt x="21730" y="1491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US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Our Services – Job Development </a:t>
            </a:r>
            <a:endParaRPr lang="en-CA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6F146-056F-4615-92C8-EEB7244E0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Job Developers continually make connections with employers </a:t>
            </a:r>
          </a:p>
          <a:p>
            <a:r>
              <a:rPr lang="en-US"/>
              <a:t>Identify open jobs before they are advertised to the public</a:t>
            </a:r>
          </a:p>
          <a:p>
            <a:r>
              <a:rPr lang="en-CA"/>
              <a:t>Match you to employers searching for your particular skills, knowledge, education and experience </a:t>
            </a:r>
          </a:p>
          <a:p>
            <a:r>
              <a:rPr lang="en-CA"/>
              <a:t>Follow up on applications </a:t>
            </a:r>
          </a:p>
          <a:p>
            <a:r>
              <a:rPr lang="en-CA"/>
              <a:t>Provide you with leads </a:t>
            </a:r>
            <a:endParaRPr lang="en-CA" dirty="0"/>
          </a:p>
        </p:txBody>
      </p:sp>
      <p:pic>
        <p:nvPicPr>
          <p:cNvPr id="4" name="Picture 4" descr="MODC Employment Services Logo">
            <a:extLst>
              <a:ext uri="{FF2B5EF4-FFF2-40B4-BE49-F238E27FC236}">
                <a16:creationId xmlns:a16="http://schemas.microsoft.com/office/drawing/2014/main" id="{2146983E-24DE-4B2C-8908-B8F73712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855" y="5877946"/>
            <a:ext cx="4026946" cy="81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usiness Development Manager job description | Totaljobs">
            <a:extLst>
              <a:ext uri="{FF2B5EF4-FFF2-40B4-BE49-F238E27FC236}">
                <a16:creationId xmlns:a16="http://schemas.microsoft.com/office/drawing/2014/main" id="{527B0A6B-6A71-42E7-BE5A-F279C23D2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08" y="3602323"/>
            <a:ext cx="3542437" cy="19926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51838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3F78-3051-4B4D-A98D-20B76B7CFFB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15600"/>
                      <a:gd name="connsiteY0" fmla="*/ 0 h 1325563"/>
                      <a:gd name="connsiteX1" fmla="*/ 341757 w 10515600"/>
                      <a:gd name="connsiteY1" fmla="*/ 0 h 1325563"/>
                      <a:gd name="connsiteX2" fmla="*/ 683514 w 10515600"/>
                      <a:gd name="connsiteY2" fmla="*/ 0 h 1325563"/>
                      <a:gd name="connsiteX3" fmla="*/ 1025271 w 10515600"/>
                      <a:gd name="connsiteY3" fmla="*/ 0 h 1325563"/>
                      <a:gd name="connsiteX4" fmla="*/ 1892808 w 10515600"/>
                      <a:gd name="connsiteY4" fmla="*/ 0 h 1325563"/>
                      <a:gd name="connsiteX5" fmla="*/ 2550033 w 10515600"/>
                      <a:gd name="connsiteY5" fmla="*/ 0 h 1325563"/>
                      <a:gd name="connsiteX6" fmla="*/ 2891790 w 10515600"/>
                      <a:gd name="connsiteY6" fmla="*/ 0 h 1325563"/>
                      <a:gd name="connsiteX7" fmla="*/ 3549015 w 10515600"/>
                      <a:gd name="connsiteY7" fmla="*/ 0 h 1325563"/>
                      <a:gd name="connsiteX8" fmla="*/ 4416552 w 10515600"/>
                      <a:gd name="connsiteY8" fmla="*/ 0 h 1325563"/>
                      <a:gd name="connsiteX9" fmla="*/ 4968621 w 10515600"/>
                      <a:gd name="connsiteY9" fmla="*/ 0 h 1325563"/>
                      <a:gd name="connsiteX10" fmla="*/ 5520690 w 10515600"/>
                      <a:gd name="connsiteY10" fmla="*/ 0 h 1325563"/>
                      <a:gd name="connsiteX11" fmla="*/ 6177915 w 10515600"/>
                      <a:gd name="connsiteY11" fmla="*/ 0 h 1325563"/>
                      <a:gd name="connsiteX12" fmla="*/ 6940296 w 10515600"/>
                      <a:gd name="connsiteY12" fmla="*/ 0 h 1325563"/>
                      <a:gd name="connsiteX13" fmla="*/ 7702677 w 10515600"/>
                      <a:gd name="connsiteY13" fmla="*/ 0 h 1325563"/>
                      <a:gd name="connsiteX14" fmla="*/ 8465058 w 10515600"/>
                      <a:gd name="connsiteY14" fmla="*/ 0 h 1325563"/>
                      <a:gd name="connsiteX15" fmla="*/ 9332595 w 10515600"/>
                      <a:gd name="connsiteY15" fmla="*/ 0 h 1325563"/>
                      <a:gd name="connsiteX16" fmla="*/ 10515600 w 10515600"/>
                      <a:gd name="connsiteY16" fmla="*/ 0 h 1325563"/>
                      <a:gd name="connsiteX17" fmla="*/ 10515600 w 10515600"/>
                      <a:gd name="connsiteY17" fmla="*/ 676037 h 1325563"/>
                      <a:gd name="connsiteX18" fmla="*/ 10515600 w 10515600"/>
                      <a:gd name="connsiteY18" fmla="*/ 1325563 h 1325563"/>
                      <a:gd name="connsiteX19" fmla="*/ 9648063 w 10515600"/>
                      <a:gd name="connsiteY19" fmla="*/ 1325563 h 1325563"/>
                      <a:gd name="connsiteX20" fmla="*/ 8990838 w 10515600"/>
                      <a:gd name="connsiteY20" fmla="*/ 1325563 h 1325563"/>
                      <a:gd name="connsiteX21" fmla="*/ 8438769 w 10515600"/>
                      <a:gd name="connsiteY21" fmla="*/ 1325563 h 1325563"/>
                      <a:gd name="connsiteX22" fmla="*/ 7886700 w 10515600"/>
                      <a:gd name="connsiteY22" fmla="*/ 1325563 h 1325563"/>
                      <a:gd name="connsiteX23" fmla="*/ 7334631 w 10515600"/>
                      <a:gd name="connsiteY23" fmla="*/ 1325563 h 1325563"/>
                      <a:gd name="connsiteX24" fmla="*/ 6782562 w 10515600"/>
                      <a:gd name="connsiteY24" fmla="*/ 1325563 h 1325563"/>
                      <a:gd name="connsiteX25" fmla="*/ 6020181 w 10515600"/>
                      <a:gd name="connsiteY25" fmla="*/ 1325563 h 1325563"/>
                      <a:gd name="connsiteX26" fmla="*/ 5362956 w 10515600"/>
                      <a:gd name="connsiteY26" fmla="*/ 1325563 h 1325563"/>
                      <a:gd name="connsiteX27" fmla="*/ 5021199 w 10515600"/>
                      <a:gd name="connsiteY27" fmla="*/ 1325563 h 1325563"/>
                      <a:gd name="connsiteX28" fmla="*/ 4469130 w 10515600"/>
                      <a:gd name="connsiteY28" fmla="*/ 1325563 h 1325563"/>
                      <a:gd name="connsiteX29" fmla="*/ 3706749 w 10515600"/>
                      <a:gd name="connsiteY29" fmla="*/ 1325563 h 1325563"/>
                      <a:gd name="connsiteX30" fmla="*/ 3259836 w 10515600"/>
                      <a:gd name="connsiteY30" fmla="*/ 1325563 h 1325563"/>
                      <a:gd name="connsiteX31" fmla="*/ 2392299 w 10515600"/>
                      <a:gd name="connsiteY31" fmla="*/ 1325563 h 1325563"/>
                      <a:gd name="connsiteX32" fmla="*/ 1524762 w 10515600"/>
                      <a:gd name="connsiteY32" fmla="*/ 1325563 h 1325563"/>
                      <a:gd name="connsiteX33" fmla="*/ 867537 w 10515600"/>
                      <a:gd name="connsiteY33" fmla="*/ 1325563 h 1325563"/>
                      <a:gd name="connsiteX34" fmla="*/ 0 w 10515600"/>
                      <a:gd name="connsiteY34" fmla="*/ 1325563 h 1325563"/>
                      <a:gd name="connsiteX35" fmla="*/ 0 w 10515600"/>
                      <a:gd name="connsiteY35" fmla="*/ 662782 h 1325563"/>
                      <a:gd name="connsiteX36" fmla="*/ 0 w 10515600"/>
                      <a:gd name="connsiteY36" fmla="*/ 0 h 1325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0515600" h="1325563" fill="none" extrusionOk="0">
                        <a:moveTo>
                          <a:pt x="0" y="0"/>
                        </a:moveTo>
                        <a:cubicBezTo>
                          <a:pt x="98888" y="9007"/>
                          <a:pt x="259424" y="11771"/>
                          <a:pt x="341757" y="0"/>
                        </a:cubicBezTo>
                        <a:cubicBezTo>
                          <a:pt x="424090" y="-11771"/>
                          <a:pt x="519058" y="12003"/>
                          <a:pt x="683514" y="0"/>
                        </a:cubicBezTo>
                        <a:cubicBezTo>
                          <a:pt x="847970" y="-12003"/>
                          <a:pt x="894690" y="9887"/>
                          <a:pt x="1025271" y="0"/>
                        </a:cubicBezTo>
                        <a:cubicBezTo>
                          <a:pt x="1155852" y="-9887"/>
                          <a:pt x="1573394" y="3827"/>
                          <a:pt x="1892808" y="0"/>
                        </a:cubicBezTo>
                        <a:cubicBezTo>
                          <a:pt x="2212222" y="-3827"/>
                          <a:pt x="2391278" y="-6233"/>
                          <a:pt x="2550033" y="0"/>
                        </a:cubicBezTo>
                        <a:cubicBezTo>
                          <a:pt x="2708789" y="6233"/>
                          <a:pt x="2754491" y="5661"/>
                          <a:pt x="2891790" y="0"/>
                        </a:cubicBezTo>
                        <a:cubicBezTo>
                          <a:pt x="3029089" y="-5661"/>
                          <a:pt x="3390996" y="26022"/>
                          <a:pt x="3549015" y="0"/>
                        </a:cubicBezTo>
                        <a:cubicBezTo>
                          <a:pt x="3707035" y="-26022"/>
                          <a:pt x="4087327" y="32230"/>
                          <a:pt x="4416552" y="0"/>
                        </a:cubicBezTo>
                        <a:cubicBezTo>
                          <a:pt x="4745777" y="-32230"/>
                          <a:pt x="4788838" y="3064"/>
                          <a:pt x="4968621" y="0"/>
                        </a:cubicBezTo>
                        <a:cubicBezTo>
                          <a:pt x="5148404" y="-3064"/>
                          <a:pt x="5377712" y="-21096"/>
                          <a:pt x="5520690" y="0"/>
                        </a:cubicBezTo>
                        <a:cubicBezTo>
                          <a:pt x="5663668" y="21096"/>
                          <a:pt x="5953400" y="17386"/>
                          <a:pt x="6177915" y="0"/>
                        </a:cubicBezTo>
                        <a:cubicBezTo>
                          <a:pt x="6402430" y="-17386"/>
                          <a:pt x="6770921" y="-35143"/>
                          <a:pt x="6940296" y="0"/>
                        </a:cubicBezTo>
                        <a:cubicBezTo>
                          <a:pt x="7109671" y="35143"/>
                          <a:pt x="7403073" y="4103"/>
                          <a:pt x="7702677" y="0"/>
                        </a:cubicBezTo>
                        <a:cubicBezTo>
                          <a:pt x="8002281" y="-4103"/>
                          <a:pt x="8221175" y="16641"/>
                          <a:pt x="8465058" y="0"/>
                        </a:cubicBezTo>
                        <a:cubicBezTo>
                          <a:pt x="8708941" y="-16641"/>
                          <a:pt x="8952466" y="-9276"/>
                          <a:pt x="9332595" y="0"/>
                        </a:cubicBezTo>
                        <a:cubicBezTo>
                          <a:pt x="9712724" y="9276"/>
                          <a:pt x="9950442" y="3063"/>
                          <a:pt x="10515600" y="0"/>
                        </a:cubicBezTo>
                        <a:cubicBezTo>
                          <a:pt x="10500422" y="235201"/>
                          <a:pt x="10542331" y="366964"/>
                          <a:pt x="10515600" y="676037"/>
                        </a:cubicBezTo>
                        <a:cubicBezTo>
                          <a:pt x="10488869" y="985110"/>
                          <a:pt x="10526837" y="1096708"/>
                          <a:pt x="10515600" y="1325563"/>
                        </a:cubicBezTo>
                        <a:cubicBezTo>
                          <a:pt x="10122172" y="1338010"/>
                          <a:pt x="9852726" y="1301241"/>
                          <a:pt x="9648063" y="1325563"/>
                        </a:cubicBezTo>
                        <a:cubicBezTo>
                          <a:pt x="9443400" y="1349885"/>
                          <a:pt x="9242928" y="1304762"/>
                          <a:pt x="8990838" y="1325563"/>
                        </a:cubicBezTo>
                        <a:cubicBezTo>
                          <a:pt x="8738749" y="1346364"/>
                          <a:pt x="8553955" y="1339898"/>
                          <a:pt x="8438769" y="1325563"/>
                        </a:cubicBezTo>
                        <a:cubicBezTo>
                          <a:pt x="8323583" y="1311228"/>
                          <a:pt x="8114825" y="1306078"/>
                          <a:pt x="7886700" y="1325563"/>
                        </a:cubicBezTo>
                        <a:cubicBezTo>
                          <a:pt x="7658575" y="1345048"/>
                          <a:pt x="7473371" y="1333356"/>
                          <a:pt x="7334631" y="1325563"/>
                        </a:cubicBezTo>
                        <a:cubicBezTo>
                          <a:pt x="7195891" y="1317770"/>
                          <a:pt x="7020454" y="1341758"/>
                          <a:pt x="6782562" y="1325563"/>
                        </a:cubicBezTo>
                        <a:cubicBezTo>
                          <a:pt x="6544670" y="1309368"/>
                          <a:pt x="6283429" y="1340013"/>
                          <a:pt x="6020181" y="1325563"/>
                        </a:cubicBezTo>
                        <a:cubicBezTo>
                          <a:pt x="5756933" y="1311113"/>
                          <a:pt x="5572314" y="1324809"/>
                          <a:pt x="5362956" y="1325563"/>
                        </a:cubicBezTo>
                        <a:cubicBezTo>
                          <a:pt x="5153599" y="1326317"/>
                          <a:pt x="5103186" y="1338218"/>
                          <a:pt x="5021199" y="1325563"/>
                        </a:cubicBezTo>
                        <a:cubicBezTo>
                          <a:pt x="4939212" y="1312908"/>
                          <a:pt x="4631121" y="1343998"/>
                          <a:pt x="4469130" y="1325563"/>
                        </a:cubicBezTo>
                        <a:cubicBezTo>
                          <a:pt x="4307139" y="1307128"/>
                          <a:pt x="4042980" y="1333932"/>
                          <a:pt x="3706749" y="1325563"/>
                        </a:cubicBezTo>
                        <a:cubicBezTo>
                          <a:pt x="3370518" y="1317194"/>
                          <a:pt x="3442573" y="1313836"/>
                          <a:pt x="3259836" y="1325563"/>
                        </a:cubicBezTo>
                        <a:cubicBezTo>
                          <a:pt x="3077099" y="1337290"/>
                          <a:pt x="2633437" y="1347298"/>
                          <a:pt x="2392299" y="1325563"/>
                        </a:cubicBezTo>
                        <a:cubicBezTo>
                          <a:pt x="2151161" y="1303828"/>
                          <a:pt x="1796705" y="1322417"/>
                          <a:pt x="1524762" y="1325563"/>
                        </a:cubicBezTo>
                        <a:cubicBezTo>
                          <a:pt x="1252819" y="1328709"/>
                          <a:pt x="1086366" y="1332577"/>
                          <a:pt x="867537" y="1325563"/>
                        </a:cubicBezTo>
                        <a:cubicBezTo>
                          <a:pt x="648708" y="1318549"/>
                          <a:pt x="251816" y="1331837"/>
                          <a:pt x="0" y="1325563"/>
                        </a:cubicBezTo>
                        <a:cubicBezTo>
                          <a:pt x="-32734" y="1089617"/>
                          <a:pt x="-21327" y="959721"/>
                          <a:pt x="0" y="662782"/>
                        </a:cubicBezTo>
                        <a:cubicBezTo>
                          <a:pt x="21327" y="365843"/>
                          <a:pt x="-17272" y="280565"/>
                          <a:pt x="0" y="0"/>
                        </a:cubicBezTo>
                        <a:close/>
                      </a:path>
                      <a:path w="10515600" h="1325563" stroke="0" extrusionOk="0">
                        <a:moveTo>
                          <a:pt x="0" y="0"/>
                        </a:moveTo>
                        <a:cubicBezTo>
                          <a:pt x="230793" y="14353"/>
                          <a:pt x="332416" y="21392"/>
                          <a:pt x="552069" y="0"/>
                        </a:cubicBezTo>
                        <a:cubicBezTo>
                          <a:pt x="771722" y="-21392"/>
                          <a:pt x="761737" y="-14337"/>
                          <a:pt x="893826" y="0"/>
                        </a:cubicBezTo>
                        <a:cubicBezTo>
                          <a:pt x="1025915" y="14337"/>
                          <a:pt x="1441584" y="-15498"/>
                          <a:pt x="1761363" y="0"/>
                        </a:cubicBezTo>
                        <a:cubicBezTo>
                          <a:pt x="2081142" y="15498"/>
                          <a:pt x="2111503" y="7278"/>
                          <a:pt x="2313432" y="0"/>
                        </a:cubicBezTo>
                        <a:cubicBezTo>
                          <a:pt x="2515361" y="-7278"/>
                          <a:pt x="2743584" y="-17845"/>
                          <a:pt x="2865501" y="0"/>
                        </a:cubicBezTo>
                        <a:cubicBezTo>
                          <a:pt x="2987418" y="17845"/>
                          <a:pt x="3345183" y="8208"/>
                          <a:pt x="3733038" y="0"/>
                        </a:cubicBezTo>
                        <a:cubicBezTo>
                          <a:pt x="4120893" y="-8208"/>
                          <a:pt x="4009066" y="-3159"/>
                          <a:pt x="4179951" y="0"/>
                        </a:cubicBezTo>
                        <a:cubicBezTo>
                          <a:pt x="4350836" y="3159"/>
                          <a:pt x="4735020" y="17517"/>
                          <a:pt x="5047488" y="0"/>
                        </a:cubicBezTo>
                        <a:cubicBezTo>
                          <a:pt x="5359956" y="-17517"/>
                          <a:pt x="5662148" y="-17777"/>
                          <a:pt x="5915025" y="0"/>
                        </a:cubicBezTo>
                        <a:cubicBezTo>
                          <a:pt x="6167902" y="17777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107419" y="-9627"/>
                          <a:pt x="7439787" y="0"/>
                        </a:cubicBezTo>
                        <a:cubicBezTo>
                          <a:pt x="7772155" y="9627"/>
                          <a:pt x="7844034" y="-9098"/>
                          <a:pt x="7991856" y="0"/>
                        </a:cubicBezTo>
                        <a:cubicBezTo>
                          <a:pt x="8139678" y="9098"/>
                          <a:pt x="8289889" y="-20239"/>
                          <a:pt x="8543925" y="0"/>
                        </a:cubicBezTo>
                        <a:cubicBezTo>
                          <a:pt x="8797961" y="20239"/>
                          <a:pt x="8994198" y="29575"/>
                          <a:pt x="9306306" y="0"/>
                        </a:cubicBezTo>
                        <a:cubicBezTo>
                          <a:pt x="9618414" y="-29575"/>
                          <a:pt x="9739118" y="-23835"/>
                          <a:pt x="9858375" y="0"/>
                        </a:cubicBezTo>
                        <a:cubicBezTo>
                          <a:pt x="9977632" y="23835"/>
                          <a:pt x="10370488" y="-4069"/>
                          <a:pt x="10515600" y="0"/>
                        </a:cubicBezTo>
                        <a:cubicBezTo>
                          <a:pt x="10499780" y="328569"/>
                          <a:pt x="10494394" y="530518"/>
                          <a:pt x="10515600" y="689293"/>
                        </a:cubicBezTo>
                        <a:cubicBezTo>
                          <a:pt x="10536806" y="848068"/>
                          <a:pt x="10502453" y="1043458"/>
                          <a:pt x="10515600" y="1325563"/>
                        </a:cubicBezTo>
                        <a:cubicBezTo>
                          <a:pt x="10305681" y="1314148"/>
                          <a:pt x="10050108" y="1321983"/>
                          <a:pt x="9753219" y="1325563"/>
                        </a:cubicBezTo>
                        <a:cubicBezTo>
                          <a:pt x="9456330" y="1329143"/>
                          <a:pt x="9525512" y="1342238"/>
                          <a:pt x="9306306" y="1325563"/>
                        </a:cubicBezTo>
                        <a:cubicBezTo>
                          <a:pt x="9087100" y="1308888"/>
                          <a:pt x="8620907" y="1359824"/>
                          <a:pt x="8438769" y="1325563"/>
                        </a:cubicBezTo>
                        <a:cubicBezTo>
                          <a:pt x="8256631" y="1291302"/>
                          <a:pt x="7950474" y="1357687"/>
                          <a:pt x="7781544" y="1325563"/>
                        </a:cubicBezTo>
                        <a:cubicBezTo>
                          <a:pt x="7612615" y="1293439"/>
                          <a:pt x="7496249" y="1325157"/>
                          <a:pt x="7334631" y="1325563"/>
                        </a:cubicBezTo>
                        <a:cubicBezTo>
                          <a:pt x="7173013" y="1325969"/>
                          <a:pt x="6878574" y="1349305"/>
                          <a:pt x="6677406" y="1325563"/>
                        </a:cubicBezTo>
                        <a:cubicBezTo>
                          <a:pt x="6476238" y="1301821"/>
                          <a:pt x="6439581" y="1309201"/>
                          <a:pt x="6335649" y="1325563"/>
                        </a:cubicBezTo>
                        <a:cubicBezTo>
                          <a:pt x="6231717" y="1341925"/>
                          <a:pt x="6135578" y="1332229"/>
                          <a:pt x="5993892" y="1325563"/>
                        </a:cubicBezTo>
                        <a:cubicBezTo>
                          <a:pt x="5852206" y="1318897"/>
                          <a:pt x="5510139" y="1294481"/>
                          <a:pt x="5336667" y="1325563"/>
                        </a:cubicBezTo>
                        <a:cubicBezTo>
                          <a:pt x="5163196" y="1356645"/>
                          <a:pt x="4995694" y="1319493"/>
                          <a:pt x="4889754" y="1325563"/>
                        </a:cubicBezTo>
                        <a:cubicBezTo>
                          <a:pt x="4783814" y="1331633"/>
                          <a:pt x="4495120" y="1331155"/>
                          <a:pt x="4127373" y="1325563"/>
                        </a:cubicBezTo>
                        <a:cubicBezTo>
                          <a:pt x="3759626" y="1319971"/>
                          <a:pt x="3886665" y="1327971"/>
                          <a:pt x="3680460" y="1325563"/>
                        </a:cubicBezTo>
                        <a:cubicBezTo>
                          <a:pt x="3474255" y="1323155"/>
                          <a:pt x="3123909" y="1344078"/>
                          <a:pt x="2918079" y="1325563"/>
                        </a:cubicBezTo>
                        <a:cubicBezTo>
                          <a:pt x="2712249" y="1307048"/>
                          <a:pt x="2688971" y="1312260"/>
                          <a:pt x="2576322" y="1325563"/>
                        </a:cubicBezTo>
                        <a:cubicBezTo>
                          <a:pt x="2463673" y="1338866"/>
                          <a:pt x="2127678" y="1347212"/>
                          <a:pt x="1813941" y="1325563"/>
                        </a:cubicBezTo>
                        <a:cubicBezTo>
                          <a:pt x="1500204" y="1303914"/>
                          <a:pt x="1545667" y="1336068"/>
                          <a:pt x="1367028" y="1325563"/>
                        </a:cubicBezTo>
                        <a:cubicBezTo>
                          <a:pt x="1188389" y="1315058"/>
                          <a:pt x="1188334" y="1316127"/>
                          <a:pt x="1025271" y="1325563"/>
                        </a:cubicBezTo>
                        <a:cubicBezTo>
                          <a:pt x="862208" y="1334999"/>
                          <a:pt x="759610" y="1335607"/>
                          <a:pt x="578358" y="1325563"/>
                        </a:cubicBezTo>
                        <a:cubicBezTo>
                          <a:pt x="397106" y="1315519"/>
                          <a:pt x="120249" y="1305842"/>
                          <a:pt x="0" y="1325563"/>
                        </a:cubicBezTo>
                        <a:cubicBezTo>
                          <a:pt x="3594" y="1133935"/>
                          <a:pt x="30177" y="822218"/>
                          <a:pt x="0" y="689293"/>
                        </a:cubicBezTo>
                        <a:cubicBezTo>
                          <a:pt x="-30177" y="556368"/>
                          <a:pt x="21730" y="1491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US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Our Services – Job Retention</a:t>
            </a:r>
            <a:endParaRPr lang="en-CA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0FEC6-077D-4432-9F75-AD63C6859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 you have found employment the goal is to keep it.  We provide on the job supports tailored to your needs. </a:t>
            </a:r>
          </a:p>
          <a:p>
            <a:r>
              <a:rPr lang="en-US" dirty="0"/>
              <a:t>Check ins by phone or email to discuss any issues or concerns </a:t>
            </a:r>
          </a:p>
          <a:p>
            <a:r>
              <a:rPr lang="en-US" dirty="0"/>
              <a:t>Assisting with implementing work accommodations </a:t>
            </a:r>
          </a:p>
          <a:p>
            <a:r>
              <a:rPr lang="en-US" dirty="0"/>
              <a:t>Job Coaching </a:t>
            </a:r>
          </a:p>
          <a:p>
            <a:pPr lvl="1"/>
            <a:r>
              <a:rPr lang="en-US" dirty="0"/>
              <a:t>A Job Coach will support you as you learn the tasks associated with your new job </a:t>
            </a:r>
            <a:endParaRPr lang="en-CA" dirty="0"/>
          </a:p>
        </p:txBody>
      </p:sp>
      <p:pic>
        <p:nvPicPr>
          <p:cNvPr id="4" name="Picture 4" descr="MODC Employment Services Logo">
            <a:extLst>
              <a:ext uri="{FF2B5EF4-FFF2-40B4-BE49-F238E27FC236}">
                <a16:creationId xmlns:a16="http://schemas.microsoft.com/office/drawing/2014/main" id="{1E422C36-1F74-402C-904C-9EF3B0363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855" y="5877946"/>
            <a:ext cx="4026946" cy="81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485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5D04-1C40-407D-B93A-B8EB2DFB5753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15600"/>
                      <a:gd name="connsiteY0" fmla="*/ 0 h 1325563"/>
                      <a:gd name="connsiteX1" fmla="*/ 341757 w 10515600"/>
                      <a:gd name="connsiteY1" fmla="*/ 0 h 1325563"/>
                      <a:gd name="connsiteX2" fmla="*/ 683514 w 10515600"/>
                      <a:gd name="connsiteY2" fmla="*/ 0 h 1325563"/>
                      <a:gd name="connsiteX3" fmla="*/ 1025271 w 10515600"/>
                      <a:gd name="connsiteY3" fmla="*/ 0 h 1325563"/>
                      <a:gd name="connsiteX4" fmla="*/ 1892808 w 10515600"/>
                      <a:gd name="connsiteY4" fmla="*/ 0 h 1325563"/>
                      <a:gd name="connsiteX5" fmla="*/ 2550033 w 10515600"/>
                      <a:gd name="connsiteY5" fmla="*/ 0 h 1325563"/>
                      <a:gd name="connsiteX6" fmla="*/ 2891790 w 10515600"/>
                      <a:gd name="connsiteY6" fmla="*/ 0 h 1325563"/>
                      <a:gd name="connsiteX7" fmla="*/ 3549015 w 10515600"/>
                      <a:gd name="connsiteY7" fmla="*/ 0 h 1325563"/>
                      <a:gd name="connsiteX8" fmla="*/ 4416552 w 10515600"/>
                      <a:gd name="connsiteY8" fmla="*/ 0 h 1325563"/>
                      <a:gd name="connsiteX9" fmla="*/ 4968621 w 10515600"/>
                      <a:gd name="connsiteY9" fmla="*/ 0 h 1325563"/>
                      <a:gd name="connsiteX10" fmla="*/ 5520690 w 10515600"/>
                      <a:gd name="connsiteY10" fmla="*/ 0 h 1325563"/>
                      <a:gd name="connsiteX11" fmla="*/ 6177915 w 10515600"/>
                      <a:gd name="connsiteY11" fmla="*/ 0 h 1325563"/>
                      <a:gd name="connsiteX12" fmla="*/ 6940296 w 10515600"/>
                      <a:gd name="connsiteY12" fmla="*/ 0 h 1325563"/>
                      <a:gd name="connsiteX13" fmla="*/ 7702677 w 10515600"/>
                      <a:gd name="connsiteY13" fmla="*/ 0 h 1325563"/>
                      <a:gd name="connsiteX14" fmla="*/ 8465058 w 10515600"/>
                      <a:gd name="connsiteY14" fmla="*/ 0 h 1325563"/>
                      <a:gd name="connsiteX15" fmla="*/ 9332595 w 10515600"/>
                      <a:gd name="connsiteY15" fmla="*/ 0 h 1325563"/>
                      <a:gd name="connsiteX16" fmla="*/ 10515600 w 10515600"/>
                      <a:gd name="connsiteY16" fmla="*/ 0 h 1325563"/>
                      <a:gd name="connsiteX17" fmla="*/ 10515600 w 10515600"/>
                      <a:gd name="connsiteY17" fmla="*/ 676037 h 1325563"/>
                      <a:gd name="connsiteX18" fmla="*/ 10515600 w 10515600"/>
                      <a:gd name="connsiteY18" fmla="*/ 1325563 h 1325563"/>
                      <a:gd name="connsiteX19" fmla="*/ 9648063 w 10515600"/>
                      <a:gd name="connsiteY19" fmla="*/ 1325563 h 1325563"/>
                      <a:gd name="connsiteX20" fmla="*/ 8990838 w 10515600"/>
                      <a:gd name="connsiteY20" fmla="*/ 1325563 h 1325563"/>
                      <a:gd name="connsiteX21" fmla="*/ 8438769 w 10515600"/>
                      <a:gd name="connsiteY21" fmla="*/ 1325563 h 1325563"/>
                      <a:gd name="connsiteX22" fmla="*/ 7886700 w 10515600"/>
                      <a:gd name="connsiteY22" fmla="*/ 1325563 h 1325563"/>
                      <a:gd name="connsiteX23" fmla="*/ 7334631 w 10515600"/>
                      <a:gd name="connsiteY23" fmla="*/ 1325563 h 1325563"/>
                      <a:gd name="connsiteX24" fmla="*/ 6782562 w 10515600"/>
                      <a:gd name="connsiteY24" fmla="*/ 1325563 h 1325563"/>
                      <a:gd name="connsiteX25" fmla="*/ 6020181 w 10515600"/>
                      <a:gd name="connsiteY25" fmla="*/ 1325563 h 1325563"/>
                      <a:gd name="connsiteX26" fmla="*/ 5362956 w 10515600"/>
                      <a:gd name="connsiteY26" fmla="*/ 1325563 h 1325563"/>
                      <a:gd name="connsiteX27" fmla="*/ 5021199 w 10515600"/>
                      <a:gd name="connsiteY27" fmla="*/ 1325563 h 1325563"/>
                      <a:gd name="connsiteX28" fmla="*/ 4469130 w 10515600"/>
                      <a:gd name="connsiteY28" fmla="*/ 1325563 h 1325563"/>
                      <a:gd name="connsiteX29" fmla="*/ 3706749 w 10515600"/>
                      <a:gd name="connsiteY29" fmla="*/ 1325563 h 1325563"/>
                      <a:gd name="connsiteX30" fmla="*/ 3259836 w 10515600"/>
                      <a:gd name="connsiteY30" fmla="*/ 1325563 h 1325563"/>
                      <a:gd name="connsiteX31" fmla="*/ 2392299 w 10515600"/>
                      <a:gd name="connsiteY31" fmla="*/ 1325563 h 1325563"/>
                      <a:gd name="connsiteX32" fmla="*/ 1524762 w 10515600"/>
                      <a:gd name="connsiteY32" fmla="*/ 1325563 h 1325563"/>
                      <a:gd name="connsiteX33" fmla="*/ 867537 w 10515600"/>
                      <a:gd name="connsiteY33" fmla="*/ 1325563 h 1325563"/>
                      <a:gd name="connsiteX34" fmla="*/ 0 w 10515600"/>
                      <a:gd name="connsiteY34" fmla="*/ 1325563 h 1325563"/>
                      <a:gd name="connsiteX35" fmla="*/ 0 w 10515600"/>
                      <a:gd name="connsiteY35" fmla="*/ 662782 h 1325563"/>
                      <a:gd name="connsiteX36" fmla="*/ 0 w 10515600"/>
                      <a:gd name="connsiteY36" fmla="*/ 0 h 1325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0515600" h="1325563" fill="none" extrusionOk="0">
                        <a:moveTo>
                          <a:pt x="0" y="0"/>
                        </a:moveTo>
                        <a:cubicBezTo>
                          <a:pt x="98888" y="9007"/>
                          <a:pt x="259424" y="11771"/>
                          <a:pt x="341757" y="0"/>
                        </a:cubicBezTo>
                        <a:cubicBezTo>
                          <a:pt x="424090" y="-11771"/>
                          <a:pt x="519058" y="12003"/>
                          <a:pt x="683514" y="0"/>
                        </a:cubicBezTo>
                        <a:cubicBezTo>
                          <a:pt x="847970" y="-12003"/>
                          <a:pt x="894690" y="9887"/>
                          <a:pt x="1025271" y="0"/>
                        </a:cubicBezTo>
                        <a:cubicBezTo>
                          <a:pt x="1155852" y="-9887"/>
                          <a:pt x="1573394" y="3827"/>
                          <a:pt x="1892808" y="0"/>
                        </a:cubicBezTo>
                        <a:cubicBezTo>
                          <a:pt x="2212222" y="-3827"/>
                          <a:pt x="2391278" y="-6233"/>
                          <a:pt x="2550033" y="0"/>
                        </a:cubicBezTo>
                        <a:cubicBezTo>
                          <a:pt x="2708789" y="6233"/>
                          <a:pt x="2754491" y="5661"/>
                          <a:pt x="2891790" y="0"/>
                        </a:cubicBezTo>
                        <a:cubicBezTo>
                          <a:pt x="3029089" y="-5661"/>
                          <a:pt x="3390996" y="26022"/>
                          <a:pt x="3549015" y="0"/>
                        </a:cubicBezTo>
                        <a:cubicBezTo>
                          <a:pt x="3707035" y="-26022"/>
                          <a:pt x="4087327" y="32230"/>
                          <a:pt x="4416552" y="0"/>
                        </a:cubicBezTo>
                        <a:cubicBezTo>
                          <a:pt x="4745777" y="-32230"/>
                          <a:pt x="4788838" y="3064"/>
                          <a:pt x="4968621" y="0"/>
                        </a:cubicBezTo>
                        <a:cubicBezTo>
                          <a:pt x="5148404" y="-3064"/>
                          <a:pt x="5377712" y="-21096"/>
                          <a:pt x="5520690" y="0"/>
                        </a:cubicBezTo>
                        <a:cubicBezTo>
                          <a:pt x="5663668" y="21096"/>
                          <a:pt x="5953400" y="17386"/>
                          <a:pt x="6177915" y="0"/>
                        </a:cubicBezTo>
                        <a:cubicBezTo>
                          <a:pt x="6402430" y="-17386"/>
                          <a:pt x="6770921" y="-35143"/>
                          <a:pt x="6940296" y="0"/>
                        </a:cubicBezTo>
                        <a:cubicBezTo>
                          <a:pt x="7109671" y="35143"/>
                          <a:pt x="7403073" y="4103"/>
                          <a:pt x="7702677" y="0"/>
                        </a:cubicBezTo>
                        <a:cubicBezTo>
                          <a:pt x="8002281" y="-4103"/>
                          <a:pt x="8221175" y="16641"/>
                          <a:pt x="8465058" y="0"/>
                        </a:cubicBezTo>
                        <a:cubicBezTo>
                          <a:pt x="8708941" y="-16641"/>
                          <a:pt x="8952466" y="-9276"/>
                          <a:pt x="9332595" y="0"/>
                        </a:cubicBezTo>
                        <a:cubicBezTo>
                          <a:pt x="9712724" y="9276"/>
                          <a:pt x="9950442" y="3063"/>
                          <a:pt x="10515600" y="0"/>
                        </a:cubicBezTo>
                        <a:cubicBezTo>
                          <a:pt x="10500422" y="235201"/>
                          <a:pt x="10542331" y="366964"/>
                          <a:pt x="10515600" y="676037"/>
                        </a:cubicBezTo>
                        <a:cubicBezTo>
                          <a:pt x="10488869" y="985110"/>
                          <a:pt x="10526837" y="1096708"/>
                          <a:pt x="10515600" y="1325563"/>
                        </a:cubicBezTo>
                        <a:cubicBezTo>
                          <a:pt x="10122172" y="1338010"/>
                          <a:pt x="9852726" y="1301241"/>
                          <a:pt x="9648063" y="1325563"/>
                        </a:cubicBezTo>
                        <a:cubicBezTo>
                          <a:pt x="9443400" y="1349885"/>
                          <a:pt x="9242928" y="1304762"/>
                          <a:pt x="8990838" y="1325563"/>
                        </a:cubicBezTo>
                        <a:cubicBezTo>
                          <a:pt x="8738749" y="1346364"/>
                          <a:pt x="8553955" y="1339898"/>
                          <a:pt x="8438769" y="1325563"/>
                        </a:cubicBezTo>
                        <a:cubicBezTo>
                          <a:pt x="8323583" y="1311228"/>
                          <a:pt x="8114825" y="1306078"/>
                          <a:pt x="7886700" y="1325563"/>
                        </a:cubicBezTo>
                        <a:cubicBezTo>
                          <a:pt x="7658575" y="1345048"/>
                          <a:pt x="7473371" y="1333356"/>
                          <a:pt x="7334631" y="1325563"/>
                        </a:cubicBezTo>
                        <a:cubicBezTo>
                          <a:pt x="7195891" y="1317770"/>
                          <a:pt x="7020454" y="1341758"/>
                          <a:pt x="6782562" y="1325563"/>
                        </a:cubicBezTo>
                        <a:cubicBezTo>
                          <a:pt x="6544670" y="1309368"/>
                          <a:pt x="6283429" y="1340013"/>
                          <a:pt x="6020181" y="1325563"/>
                        </a:cubicBezTo>
                        <a:cubicBezTo>
                          <a:pt x="5756933" y="1311113"/>
                          <a:pt x="5572314" y="1324809"/>
                          <a:pt x="5362956" y="1325563"/>
                        </a:cubicBezTo>
                        <a:cubicBezTo>
                          <a:pt x="5153599" y="1326317"/>
                          <a:pt x="5103186" y="1338218"/>
                          <a:pt x="5021199" y="1325563"/>
                        </a:cubicBezTo>
                        <a:cubicBezTo>
                          <a:pt x="4939212" y="1312908"/>
                          <a:pt x="4631121" y="1343998"/>
                          <a:pt x="4469130" y="1325563"/>
                        </a:cubicBezTo>
                        <a:cubicBezTo>
                          <a:pt x="4307139" y="1307128"/>
                          <a:pt x="4042980" y="1333932"/>
                          <a:pt x="3706749" y="1325563"/>
                        </a:cubicBezTo>
                        <a:cubicBezTo>
                          <a:pt x="3370518" y="1317194"/>
                          <a:pt x="3442573" y="1313836"/>
                          <a:pt x="3259836" y="1325563"/>
                        </a:cubicBezTo>
                        <a:cubicBezTo>
                          <a:pt x="3077099" y="1337290"/>
                          <a:pt x="2633437" y="1347298"/>
                          <a:pt x="2392299" y="1325563"/>
                        </a:cubicBezTo>
                        <a:cubicBezTo>
                          <a:pt x="2151161" y="1303828"/>
                          <a:pt x="1796705" y="1322417"/>
                          <a:pt x="1524762" y="1325563"/>
                        </a:cubicBezTo>
                        <a:cubicBezTo>
                          <a:pt x="1252819" y="1328709"/>
                          <a:pt x="1086366" y="1332577"/>
                          <a:pt x="867537" y="1325563"/>
                        </a:cubicBezTo>
                        <a:cubicBezTo>
                          <a:pt x="648708" y="1318549"/>
                          <a:pt x="251816" y="1331837"/>
                          <a:pt x="0" y="1325563"/>
                        </a:cubicBezTo>
                        <a:cubicBezTo>
                          <a:pt x="-32734" y="1089617"/>
                          <a:pt x="-21327" y="959721"/>
                          <a:pt x="0" y="662782"/>
                        </a:cubicBezTo>
                        <a:cubicBezTo>
                          <a:pt x="21327" y="365843"/>
                          <a:pt x="-17272" y="280565"/>
                          <a:pt x="0" y="0"/>
                        </a:cubicBezTo>
                        <a:close/>
                      </a:path>
                      <a:path w="10515600" h="1325563" stroke="0" extrusionOk="0">
                        <a:moveTo>
                          <a:pt x="0" y="0"/>
                        </a:moveTo>
                        <a:cubicBezTo>
                          <a:pt x="230793" y="14353"/>
                          <a:pt x="332416" y="21392"/>
                          <a:pt x="552069" y="0"/>
                        </a:cubicBezTo>
                        <a:cubicBezTo>
                          <a:pt x="771722" y="-21392"/>
                          <a:pt x="761737" y="-14337"/>
                          <a:pt x="893826" y="0"/>
                        </a:cubicBezTo>
                        <a:cubicBezTo>
                          <a:pt x="1025915" y="14337"/>
                          <a:pt x="1441584" y="-15498"/>
                          <a:pt x="1761363" y="0"/>
                        </a:cubicBezTo>
                        <a:cubicBezTo>
                          <a:pt x="2081142" y="15498"/>
                          <a:pt x="2111503" y="7278"/>
                          <a:pt x="2313432" y="0"/>
                        </a:cubicBezTo>
                        <a:cubicBezTo>
                          <a:pt x="2515361" y="-7278"/>
                          <a:pt x="2743584" y="-17845"/>
                          <a:pt x="2865501" y="0"/>
                        </a:cubicBezTo>
                        <a:cubicBezTo>
                          <a:pt x="2987418" y="17845"/>
                          <a:pt x="3345183" y="8208"/>
                          <a:pt x="3733038" y="0"/>
                        </a:cubicBezTo>
                        <a:cubicBezTo>
                          <a:pt x="4120893" y="-8208"/>
                          <a:pt x="4009066" y="-3159"/>
                          <a:pt x="4179951" y="0"/>
                        </a:cubicBezTo>
                        <a:cubicBezTo>
                          <a:pt x="4350836" y="3159"/>
                          <a:pt x="4735020" y="17517"/>
                          <a:pt x="5047488" y="0"/>
                        </a:cubicBezTo>
                        <a:cubicBezTo>
                          <a:pt x="5359956" y="-17517"/>
                          <a:pt x="5662148" y="-17777"/>
                          <a:pt x="5915025" y="0"/>
                        </a:cubicBezTo>
                        <a:cubicBezTo>
                          <a:pt x="6167902" y="17777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107419" y="-9627"/>
                          <a:pt x="7439787" y="0"/>
                        </a:cubicBezTo>
                        <a:cubicBezTo>
                          <a:pt x="7772155" y="9627"/>
                          <a:pt x="7844034" y="-9098"/>
                          <a:pt x="7991856" y="0"/>
                        </a:cubicBezTo>
                        <a:cubicBezTo>
                          <a:pt x="8139678" y="9098"/>
                          <a:pt x="8289889" y="-20239"/>
                          <a:pt x="8543925" y="0"/>
                        </a:cubicBezTo>
                        <a:cubicBezTo>
                          <a:pt x="8797961" y="20239"/>
                          <a:pt x="8994198" y="29575"/>
                          <a:pt x="9306306" y="0"/>
                        </a:cubicBezTo>
                        <a:cubicBezTo>
                          <a:pt x="9618414" y="-29575"/>
                          <a:pt x="9739118" y="-23835"/>
                          <a:pt x="9858375" y="0"/>
                        </a:cubicBezTo>
                        <a:cubicBezTo>
                          <a:pt x="9977632" y="23835"/>
                          <a:pt x="10370488" y="-4069"/>
                          <a:pt x="10515600" y="0"/>
                        </a:cubicBezTo>
                        <a:cubicBezTo>
                          <a:pt x="10499780" y="328569"/>
                          <a:pt x="10494394" y="530518"/>
                          <a:pt x="10515600" y="689293"/>
                        </a:cubicBezTo>
                        <a:cubicBezTo>
                          <a:pt x="10536806" y="848068"/>
                          <a:pt x="10502453" y="1043458"/>
                          <a:pt x="10515600" y="1325563"/>
                        </a:cubicBezTo>
                        <a:cubicBezTo>
                          <a:pt x="10305681" y="1314148"/>
                          <a:pt x="10050108" y="1321983"/>
                          <a:pt x="9753219" y="1325563"/>
                        </a:cubicBezTo>
                        <a:cubicBezTo>
                          <a:pt x="9456330" y="1329143"/>
                          <a:pt x="9525512" y="1342238"/>
                          <a:pt x="9306306" y="1325563"/>
                        </a:cubicBezTo>
                        <a:cubicBezTo>
                          <a:pt x="9087100" y="1308888"/>
                          <a:pt x="8620907" y="1359824"/>
                          <a:pt x="8438769" y="1325563"/>
                        </a:cubicBezTo>
                        <a:cubicBezTo>
                          <a:pt x="8256631" y="1291302"/>
                          <a:pt x="7950474" y="1357687"/>
                          <a:pt x="7781544" y="1325563"/>
                        </a:cubicBezTo>
                        <a:cubicBezTo>
                          <a:pt x="7612615" y="1293439"/>
                          <a:pt x="7496249" y="1325157"/>
                          <a:pt x="7334631" y="1325563"/>
                        </a:cubicBezTo>
                        <a:cubicBezTo>
                          <a:pt x="7173013" y="1325969"/>
                          <a:pt x="6878574" y="1349305"/>
                          <a:pt x="6677406" y="1325563"/>
                        </a:cubicBezTo>
                        <a:cubicBezTo>
                          <a:pt x="6476238" y="1301821"/>
                          <a:pt x="6439581" y="1309201"/>
                          <a:pt x="6335649" y="1325563"/>
                        </a:cubicBezTo>
                        <a:cubicBezTo>
                          <a:pt x="6231717" y="1341925"/>
                          <a:pt x="6135578" y="1332229"/>
                          <a:pt x="5993892" y="1325563"/>
                        </a:cubicBezTo>
                        <a:cubicBezTo>
                          <a:pt x="5852206" y="1318897"/>
                          <a:pt x="5510139" y="1294481"/>
                          <a:pt x="5336667" y="1325563"/>
                        </a:cubicBezTo>
                        <a:cubicBezTo>
                          <a:pt x="5163196" y="1356645"/>
                          <a:pt x="4995694" y="1319493"/>
                          <a:pt x="4889754" y="1325563"/>
                        </a:cubicBezTo>
                        <a:cubicBezTo>
                          <a:pt x="4783814" y="1331633"/>
                          <a:pt x="4495120" y="1331155"/>
                          <a:pt x="4127373" y="1325563"/>
                        </a:cubicBezTo>
                        <a:cubicBezTo>
                          <a:pt x="3759626" y="1319971"/>
                          <a:pt x="3886665" y="1327971"/>
                          <a:pt x="3680460" y="1325563"/>
                        </a:cubicBezTo>
                        <a:cubicBezTo>
                          <a:pt x="3474255" y="1323155"/>
                          <a:pt x="3123909" y="1344078"/>
                          <a:pt x="2918079" y="1325563"/>
                        </a:cubicBezTo>
                        <a:cubicBezTo>
                          <a:pt x="2712249" y="1307048"/>
                          <a:pt x="2688971" y="1312260"/>
                          <a:pt x="2576322" y="1325563"/>
                        </a:cubicBezTo>
                        <a:cubicBezTo>
                          <a:pt x="2463673" y="1338866"/>
                          <a:pt x="2127678" y="1347212"/>
                          <a:pt x="1813941" y="1325563"/>
                        </a:cubicBezTo>
                        <a:cubicBezTo>
                          <a:pt x="1500204" y="1303914"/>
                          <a:pt x="1545667" y="1336068"/>
                          <a:pt x="1367028" y="1325563"/>
                        </a:cubicBezTo>
                        <a:cubicBezTo>
                          <a:pt x="1188389" y="1315058"/>
                          <a:pt x="1188334" y="1316127"/>
                          <a:pt x="1025271" y="1325563"/>
                        </a:cubicBezTo>
                        <a:cubicBezTo>
                          <a:pt x="862208" y="1334999"/>
                          <a:pt x="759610" y="1335607"/>
                          <a:pt x="578358" y="1325563"/>
                        </a:cubicBezTo>
                        <a:cubicBezTo>
                          <a:pt x="397106" y="1315519"/>
                          <a:pt x="120249" y="1305842"/>
                          <a:pt x="0" y="1325563"/>
                        </a:cubicBezTo>
                        <a:cubicBezTo>
                          <a:pt x="3594" y="1133935"/>
                          <a:pt x="30177" y="822218"/>
                          <a:pt x="0" y="689293"/>
                        </a:cubicBezTo>
                        <a:cubicBezTo>
                          <a:pt x="-30177" y="556368"/>
                          <a:pt x="21730" y="1491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CA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Additional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4A553-565E-4C7A-BBDB-27589E076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Access to Wage Subsidies </a:t>
            </a:r>
          </a:p>
          <a:p>
            <a:r>
              <a:rPr lang="en-US" dirty="0"/>
              <a:t>Government pays a part of your salary to assist with your training </a:t>
            </a:r>
          </a:p>
          <a:p>
            <a:r>
              <a:rPr lang="en-US" dirty="0"/>
              <a:t>Employer makes a commitment to maintain your employment once the wage subsidy ends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CA" dirty="0"/>
              <a:t>Referrals to Other Services</a:t>
            </a:r>
          </a:p>
          <a:p>
            <a:r>
              <a:rPr lang="en-US" dirty="0"/>
              <a:t>There are times that other community services can be helpful in your plan </a:t>
            </a:r>
            <a:endParaRPr lang="en-CA" dirty="0"/>
          </a:p>
        </p:txBody>
      </p:sp>
      <p:pic>
        <p:nvPicPr>
          <p:cNvPr id="4" name="Picture 4" descr="MODC Employment Services Logo">
            <a:extLst>
              <a:ext uri="{FF2B5EF4-FFF2-40B4-BE49-F238E27FC236}">
                <a16:creationId xmlns:a16="http://schemas.microsoft.com/office/drawing/2014/main" id="{239DDBEE-7D3F-4201-B169-1994B58C8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855" y="5877946"/>
            <a:ext cx="4026946" cy="81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0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C3769-FCC6-45D5-AAB7-D8CEE06E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704258"/>
            <a:ext cx="3993469" cy="1340362"/>
          </a:xfrm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15600"/>
                      <a:gd name="connsiteY0" fmla="*/ 0 h 1325563"/>
                      <a:gd name="connsiteX1" fmla="*/ 341757 w 10515600"/>
                      <a:gd name="connsiteY1" fmla="*/ 0 h 1325563"/>
                      <a:gd name="connsiteX2" fmla="*/ 683514 w 10515600"/>
                      <a:gd name="connsiteY2" fmla="*/ 0 h 1325563"/>
                      <a:gd name="connsiteX3" fmla="*/ 1025271 w 10515600"/>
                      <a:gd name="connsiteY3" fmla="*/ 0 h 1325563"/>
                      <a:gd name="connsiteX4" fmla="*/ 1892808 w 10515600"/>
                      <a:gd name="connsiteY4" fmla="*/ 0 h 1325563"/>
                      <a:gd name="connsiteX5" fmla="*/ 2550033 w 10515600"/>
                      <a:gd name="connsiteY5" fmla="*/ 0 h 1325563"/>
                      <a:gd name="connsiteX6" fmla="*/ 2891790 w 10515600"/>
                      <a:gd name="connsiteY6" fmla="*/ 0 h 1325563"/>
                      <a:gd name="connsiteX7" fmla="*/ 3549015 w 10515600"/>
                      <a:gd name="connsiteY7" fmla="*/ 0 h 1325563"/>
                      <a:gd name="connsiteX8" fmla="*/ 4416552 w 10515600"/>
                      <a:gd name="connsiteY8" fmla="*/ 0 h 1325563"/>
                      <a:gd name="connsiteX9" fmla="*/ 4968621 w 10515600"/>
                      <a:gd name="connsiteY9" fmla="*/ 0 h 1325563"/>
                      <a:gd name="connsiteX10" fmla="*/ 5520690 w 10515600"/>
                      <a:gd name="connsiteY10" fmla="*/ 0 h 1325563"/>
                      <a:gd name="connsiteX11" fmla="*/ 6177915 w 10515600"/>
                      <a:gd name="connsiteY11" fmla="*/ 0 h 1325563"/>
                      <a:gd name="connsiteX12" fmla="*/ 6940296 w 10515600"/>
                      <a:gd name="connsiteY12" fmla="*/ 0 h 1325563"/>
                      <a:gd name="connsiteX13" fmla="*/ 7702677 w 10515600"/>
                      <a:gd name="connsiteY13" fmla="*/ 0 h 1325563"/>
                      <a:gd name="connsiteX14" fmla="*/ 8465058 w 10515600"/>
                      <a:gd name="connsiteY14" fmla="*/ 0 h 1325563"/>
                      <a:gd name="connsiteX15" fmla="*/ 9332595 w 10515600"/>
                      <a:gd name="connsiteY15" fmla="*/ 0 h 1325563"/>
                      <a:gd name="connsiteX16" fmla="*/ 10515600 w 10515600"/>
                      <a:gd name="connsiteY16" fmla="*/ 0 h 1325563"/>
                      <a:gd name="connsiteX17" fmla="*/ 10515600 w 10515600"/>
                      <a:gd name="connsiteY17" fmla="*/ 676037 h 1325563"/>
                      <a:gd name="connsiteX18" fmla="*/ 10515600 w 10515600"/>
                      <a:gd name="connsiteY18" fmla="*/ 1325563 h 1325563"/>
                      <a:gd name="connsiteX19" fmla="*/ 9648063 w 10515600"/>
                      <a:gd name="connsiteY19" fmla="*/ 1325563 h 1325563"/>
                      <a:gd name="connsiteX20" fmla="*/ 8990838 w 10515600"/>
                      <a:gd name="connsiteY20" fmla="*/ 1325563 h 1325563"/>
                      <a:gd name="connsiteX21" fmla="*/ 8438769 w 10515600"/>
                      <a:gd name="connsiteY21" fmla="*/ 1325563 h 1325563"/>
                      <a:gd name="connsiteX22" fmla="*/ 7886700 w 10515600"/>
                      <a:gd name="connsiteY22" fmla="*/ 1325563 h 1325563"/>
                      <a:gd name="connsiteX23" fmla="*/ 7334631 w 10515600"/>
                      <a:gd name="connsiteY23" fmla="*/ 1325563 h 1325563"/>
                      <a:gd name="connsiteX24" fmla="*/ 6782562 w 10515600"/>
                      <a:gd name="connsiteY24" fmla="*/ 1325563 h 1325563"/>
                      <a:gd name="connsiteX25" fmla="*/ 6020181 w 10515600"/>
                      <a:gd name="connsiteY25" fmla="*/ 1325563 h 1325563"/>
                      <a:gd name="connsiteX26" fmla="*/ 5362956 w 10515600"/>
                      <a:gd name="connsiteY26" fmla="*/ 1325563 h 1325563"/>
                      <a:gd name="connsiteX27" fmla="*/ 5021199 w 10515600"/>
                      <a:gd name="connsiteY27" fmla="*/ 1325563 h 1325563"/>
                      <a:gd name="connsiteX28" fmla="*/ 4469130 w 10515600"/>
                      <a:gd name="connsiteY28" fmla="*/ 1325563 h 1325563"/>
                      <a:gd name="connsiteX29" fmla="*/ 3706749 w 10515600"/>
                      <a:gd name="connsiteY29" fmla="*/ 1325563 h 1325563"/>
                      <a:gd name="connsiteX30" fmla="*/ 3259836 w 10515600"/>
                      <a:gd name="connsiteY30" fmla="*/ 1325563 h 1325563"/>
                      <a:gd name="connsiteX31" fmla="*/ 2392299 w 10515600"/>
                      <a:gd name="connsiteY31" fmla="*/ 1325563 h 1325563"/>
                      <a:gd name="connsiteX32" fmla="*/ 1524762 w 10515600"/>
                      <a:gd name="connsiteY32" fmla="*/ 1325563 h 1325563"/>
                      <a:gd name="connsiteX33" fmla="*/ 867537 w 10515600"/>
                      <a:gd name="connsiteY33" fmla="*/ 1325563 h 1325563"/>
                      <a:gd name="connsiteX34" fmla="*/ 0 w 10515600"/>
                      <a:gd name="connsiteY34" fmla="*/ 1325563 h 1325563"/>
                      <a:gd name="connsiteX35" fmla="*/ 0 w 10515600"/>
                      <a:gd name="connsiteY35" fmla="*/ 662782 h 1325563"/>
                      <a:gd name="connsiteX36" fmla="*/ 0 w 10515600"/>
                      <a:gd name="connsiteY36" fmla="*/ 0 h 1325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0515600" h="1325563" fill="none" extrusionOk="0">
                        <a:moveTo>
                          <a:pt x="0" y="0"/>
                        </a:moveTo>
                        <a:cubicBezTo>
                          <a:pt x="98888" y="9007"/>
                          <a:pt x="259424" y="11771"/>
                          <a:pt x="341757" y="0"/>
                        </a:cubicBezTo>
                        <a:cubicBezTo>
                          <a:pt x="424090" y="-11771"/>
                          <a:pt x="519058" y="12003"/>
                          <a:pt x="683514" y="0"/>
                        </a:cubicBezTo>
                        <a:cubicBezTo>
                          <a:pt x="847970" y="-12003"/>
                          <a:pt x="894690" y="9887"/>
                          <a:pt x="1025271" y="0"/>
                        </a:cubicBezTo>
                        <a:cubicBezTo>
                          <a:pt x="1155852" y="-9887"/>
                          <a:pt x="1573394" y="3827"/>
                          <a:pt x="1892808" y="0"/>
                        </a:cubicBezTo>
                        <a:cubicBezTo>
                          <a:pt x="2212222" y="-3827"/>
                          <a:pt x="2391278" y="-6233"/>
                          <a:pt x="2550033" y="0"/>
                        </a:cubicBezTo>
                        <a:cubicBezTo>
                          <a:pt x="2708789" y="6233"/>
                          <a:pt x="2754491" y="5661"/>
                          <a:pt x="2891790" y="0"/>
                        </a:cubicBezTo>
                        <a:cubicBezTo>
                          <a:pt x="3029089" y="-5661"/>
                          <a:pt x="3390996" y="26022"/>
                          <a:pt x="3549015" y="0"/>
                        </a:cubicBezTo>
                        <a:cubicBezTo>
                          <a:pt x="3707035" y="-26022"/>
                          <a:pt x="4087327" y="32230"/>
                          <a:pt x="4416552" y="0"/>
                        </a:cubicBezTo>
                        <a:cubicBezTo>
                          <a:pt x="4745777" y="-32230"/>
                          <a:pt x="4788838" y="3064"/>
                          <a:pt x="4968621" y="0"/>
                        </a:cubicBezTo>
                        <a:cubicBezTo>
                          <a:pt x="5148404" y="-3064"/>
                          <a:pt x="5377712" y="-21096"/>
                          <a:pt x="5520690" y="0"/>
                        </a:cubicBezTo>
                        <a:cubicBezTo>
                          <a:pt x="5663668" y="21096"/>
                          <a:pt x="5953400" y="17386"/>
                          <a:pt x="6177915" y="0"/>
                        </a:cubicBezTo>
                        <a:cubicBezTo>
                          <a:pt x="6402430" y="-17386"/>
                          <a:pt x="6770921" y="-35143"/>
                          <a:pt x="6940296" y="0"/>
                        </a:cubicBezTo>
                        <a:cubicBezTo>
                          <a:pt x="7109671" y="35143"/>
                          <a:pt x="7403073" y="4103"/>
                          <a:pt x="7702677" y="0"/>
                        </a:cubicBezTo>
                        <a:cubicBezTo>
                          <a:pt x="8002281" y="-4103"/>
                          <a:pt x="8221175" y="16641"/>
                          <a:pt x="8465058" y="0"/>
                        </a:cubicBezTo>
                        <a:cubicBezTo>
                          <a:pt x="8708941" y="-16641"/>
                          <a:pt x="8952466" y="-9276"/>
                          <a:pt x="9332595" y="0"/>
                        </a:cubicBezTo>
                        <a:cubicBezTo>
                          <a:pt x="9712724" y="9276"/>
                          <a:pt x="9950442" y="3063"/>
                          <a:pt x="10515600" y="0"/>
                        </a:cubicBezTo>
                        <a:cubicBezTo>
                          <a:pt x="10500422" y="235201"/>
                          <a:pt x="10542331" y="366964"/>
                          <a:pt x="10515600" y="676037"/>
                        </a:cubicBezTo>
                        <a:cubicBezTo>
                          <a:pt x="10488869" y="985110"/>
                          <a:pt x="10526837" y="1096708"/>
                          <a:pt x="10515600" y="1325563"/>
                        </a:cubicBezTo>
                        <a:cubicBezTo>
                          <a:pt x="10122172" y="1338010"/>
                          <a:pt x="9852726" y="1301241"/>
                          <a:pt x="9648063" y="1325563"/>
                        </a:cubicBezTo>
                        <a:cubicBezTo>
                          <a:pt x="9443400" y="1349885"/>
                          <a:pt x="9242928" y="1304762"/>
                          <a:pt x="8990838" y="1325563"/>
                        </a:cubicBezTo>
                        <a:cubicBezTo>
                          <a:pt x="8738749" y="1346364"/>
                          <a:pt x="8553955" y="1339898"/>
                          <a:pt x="8438769" y="1325563"/>
                        </a:cubicBezTo>
                        <a:cubicBezTo>
                          <a:pt x="8323583" y="1311228"/>
                          <a:pt x="8114825" y="1306078"/>
                          <a:pt x="7886700" y="1325563"/>
                        </a:cubicBezTo>
                        <a:cubicBezTo>
                          <a:pt x="7658575" y="1345048"/>
                          <a:pt x="7473371" y="1333356"/>
                          <a:pt x="7334631" y="1325563"/>
                        </a:cubicBezTo>
                        <a:cubicBezTo>
                          <a:pt x="7195891" y="1317770"/>
                          <a:pt x="7020454" y="1341758"/>
                          <a:pt x="6782562" y="1325563"/>
                        </a:cubicBezTo>
                        <a:cubicBezTo>
                          <a:pt x="6544670" y="1309368"/>
                          <a:pt x="6283429" y="1340013"/>
                          <a:pt x="6020181" y="1325563"/>
                        </a:cubicBezTo>
                        <a:cubicBezTo>
                          <a:pt x="5756933" y="1311113"/>
                          <a:pt x="5572314" y="1324809"/>
                          <a:pt x="5362956" y="1325563"/>
                        </a:cubicBezTo>
                        <a:cubicBezTo>
                          <a:pt x="5153599" y="1326317"/>
                          <a:pt x="5103186" y="1338218"/>
                          <a:pt x="5021199" y="1325563"/>
                        </a:cubicBezTo>
                        <a:cubicBezTo>
                          <a:pt x="4939212" y="1312908"/>
                          <a:pt x="4631121" y="1343998"/>
                          <a:pt x="4469130" y="1325563"/>
                        </a:cubicBezTo>
                        <a:cubicBezTo>
                          <a:pt x="4307139" y="1307128"/>
                          <a:pt x="4042980" y="1333932"/>
                          <a:pt x="3706749" y="1325563"/>
                        </a:cubicBezTo>
                        <a:cubicBezTo>
                          <a:pt x="3370518" y="1317194"/>
                          <a:pt x="3442573" y="1313836"/>
                          <a:pt x="3259836" y="1325563"/>
                        </a:cubicBezTo>
                        <a:cubicBezTo>
                          <a:pt x="3077099" y="1337290"/>
                          <a:pt x="2633437" y="1347298"/>
                          <a:pt x="2392299" y="1325563"/>
                        </a:cubicBezTo>
                        <a:cubicBezTo>
                          <a:pt x="2151161" y="1303828"/>
                          <a:pt x="1796705" y="1322417"/>
                          <a:pt x="1524762" y="1325563"/>
                        </a:cubicBezTo>
                        <a:cubicBezTo>
                          <a:pt x="1252819" y="1328709"/>
                          <a:pt x="1086366" y="1332577"/>
                          <a:pt x="867537" y="1325563"/>
                        </a:cubicBezTo>
                        <a:cubicBezTo>
                          <a:pt x="648708" y="1318549"/>
                          <a:pt x="251816" y="1331837"/>
                          <a:pt x="0" y="1325563"/>
                        </a:cubicBezTo>
                        <a:cubicBezTo>
                          <a:pt x="-32734" y="1089617"/>
                          <a:pt x="-21327" y="959721"/>
                          <a:pt x="0" y="662782"/>
                        </a:cubicBezTo>
                        <a:cubicBezTo>
                          <a:pt x="21327" y="365843"/>
                          <a:pt x="-17272" y="280565"/>
                          <a:pt x="0" y="0"/>
                        </a:cubicBezTo>
                        <a:close/>
                      </a:path>
                      <a:path w="10515600" h="1325563" stroke="0" extrusionOk="0">
                        <a:moveTo>
                          <a:pt x="0" y="0"/>
                        </a:moveTo>
                        <a:cubicBezTo>
                          <a:pt x="230793" y="14353"/>
                          <a:pt x="332416" y="21392"/>
                          <a:pt x="552069" y="0"/>
                        </a:cubicBezTo>
                        <a:cubicBezTo>
                          <a:pt x="771722" y="-21392"/>
                          <a:pt x="761737" y="-14337"/>
                          <a:pt x="893826" y="0"/>
                        </a:cubicBezTo>
                        <a:cubicBezTo>
                          <a:pt x="1025915" y="14337"/>
                          <a:pt x="1441584" y="-15498"/>
                          <a:pt x="1761363" y="0"/>
                        </a:cubicBezTo>
                        <a:cubicBezTo>
                          <a:pt x="2081142" y="15498"/>
                          <a:pt x="2111503" y="7278"/>
                          <a:pt x="2313432" y="0"/>
                        </a:cubicBezTo>
                        <a:cubicBezTo>
                          <a:pt x="2515361" y="-7278"/>
                          <a:pt x="2743584" y="-17845"/>
                          <a:pt x="2865501" y="0"/>
                        </a:cubicBezTo>
                        <a:cubicBezTo>
                          <a:pt x="2987418" y="17845"/>
                          <a:pt x="3345183" y="8208"/>
                          <a:pt x="3733038" y="0"/>
                        </a:cubicBezTo>
                        <a:cubicBezTo>
                          <a:pt x="4120893" y="-8208"/>
                          <a:pt x="4009066" y="-3159"/>
                          <a:pt x="4179951" y="0"/>
                        </a:cubicBezTo>
                        <a:cubicBezTo>
                          <a:pt x="4350836" y="3159"/>
                          <a:pt x="4735020" y="17517"/>
                          <a:pt x="5047488" y="0"/>
                        </a:cubicBezTo>
                        <a:cubicBezTo>
                          <a:pt x="5359956" y="-17517"/>
                          <a:pt x="5662148" y="-17777"/>
                          <a:pt x="5915025" y="0"/>
                        </a:cubicBezTo>
                        <a:cubicBezTo>
                          <a:pt x="6167902" y="17777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107419" y="-9627"/>
                          <a:pt x="7439787" y="0"/>
                        </a:cubicBezTo>
                        <a:cubicBezTo>
                          <a:pt x="7772155" y="9627"/>
                          <a:pt x="7844034" y="-9098"/>
                          <a:pt x="7991856" y="0"/>
                        </a:cubicBezTo>
                        <a:cubicBezTo>
                          <a:pt x="8139678" y="9098"/>
                          <a:pt x="8289889" y="-20239"/>
                          <a:pt x="8543925" y="0"/>
                        </a:cubicBezTo>
                        <a:cubicBezTo>
                          <a:pt x="8797961" y="20239"/>
                          <a:pt x="8994198" y="29575"/>
                          <a:pt x="9306306" y="0"/>
                        </a:cubicBezTo>
                        <a:cubicBezTo>
                          <a:pt x="9618414" y="-29575"/>
                          <a:pt x="9739118" y="-23835"/>
                          <a:pt x="9858375" y="0"/>
                        </a:cubicBezTo>
                        <a:cubicBezTo>
                          <a:pt x="9977632" y="23835"/>
                          <a:pt x="10370488" y="-4069"/>
                          <a:pt x="10515600" y="0"/>
                        </a:cubicBezTo>
                        <a:cubicBezTo>
                          <a:pt x="10499780" y="328569"/>
                          <a:pt x="10494394" y="530518"/>
                          <a:pt x="10515600" y="689293"/>
                        </a:cubicBezTo>
                        <a:cubicBezTo>
                          <a:pt x="10536806" y="848068"/>
                          <a:pt x="10502453" y="1043458"/>
                          <a:pt x="10515600" y="1325563"/>
                        </a:cubicBezTo>
                        <a:cubicBezTo>
                          <a:pt x="10305681" y="1314148"/>
                          <a:pt x="10050108" y="1321983"/>
                          <a:pt x="9753219" y="1325563"/>
                        </a:cubicBezTo>
                        <a:cubicBezTo>
                          <a:pt x="9456330" y="1329143"/>
                          <a:pt x="9525512" y="1342238"/>
                          <a:pt x="9306306" y="1325563"/>
                        </a:cubicBezTo>
                        <a:cubicBezTo>
                          <a:pt x="9087100" y="1308888"/>
                          <a:pt x="8620907" y="1359824"/>
                          <a:pt x="8438769" y="1325563"/>
                        </a:cubicBezTo>
                        <a:cubicBezTo>
                          <a:pt x="8256631" y="1291302"/>
                          <a:pt x="7950474" y="1357687"/>
                          <a:pt x="7781544" y="1325563"/>
                        </a:cubicBezTo>
                        <a:cubicBezTo>
                          <a:pt x="7612615" y="1293439"/>
                          <a:pt x="7496249" y="1325157"/>
                          <a:pt x="7334631" y="1325563"/>
                        </a:cubicBezTo>
                        <a:cubicBezTo>
                          <a:pt x="7173013" y="1325969"/>
                          <a:pt x="6878574" y="1349305"/>
                          <a:pt x="6677406" y="1325563"/>
                        </a:cubicBezTo>
                        <a:cubicBezTo>
                          <a:pt x="6476238" y="1301821"/>
                          <a:pt x="6439581" y="1309201"/>
                          <a:pt x="6335649" y="1325563"/>
                        </a:cubicBezTo>
                        <a:cubicBezTo>
                          <a:pt x="6231717" y="1341925"/>
                          <a:pt x="6135578" y="1332229"/>
                          <a:pt x="5993892" y="1325563"/>
                        </a:cubicBezTo>
                        <a:cubicBezTo>
                          <a:pt x="5852206" y="1318897"/>
                          <a:pt x="5510139" y="1294481"/>
                          <a:pt x="5336667" y="1325563"/>
                        </a:cubicBezTo>
                        <a:cubicBezTo>
                          <a:pt x="5163196" y="1356645"/>
                          <a:pt x="4995694" y="1319493"/>
                          <a:pt x="4889754" y="1325563"/>
                        </a:cubicBezTo>
                        <a:cubicBezTo>
                          <a:pt x="4783814" y="1331633"/>
                          <a:pt x="4495120" y="1331155"/>
                          <a:pt x="4127373" y="1325563"/>
                        </a:cubicBezTo>
                        <a:cubicBezTo>
                          <a:pt x="3759626" y="1319971"/>
                          <a:pt x="3886665" y="1327971"/>
                          <a:pt x="3680460" y="1325563"/>
                        </a:cubicBezTo>
                        <a:cubicBezTo>
                          <a:pt x="3474255" y="1323155"/>
                          <a:pt x="3123909" y="1344078"/>
                          <a:pt x="2918079" y="1325563"/>
                        </a:cubicBezTo>
                        <a:cubicBezTo>
                          <a:pt x="2712249" y="1307048"/>
                          <a:pt x="2688971" y="1312260"/>
                          <a:pt x="2576322" y="1325563"/>
                        </a:cubicBezTo>
                        <a:cubicBezTo>
                          <a:pt x="2463673" y="1338866"/>
                          <a:pt x="2127678" y="1347212"/>
                          <a:pt x="1813941" y="1325563"/>
                        </a:cubicBezTo>
                        <a:cubicBezTo>
                          <a:pt x="1500204" y="1303914"/>
                          <a:pt x="1545667" y="1336068"/>
                          <a:pt x="1367028" y="1325563"/>
                        </a:cubicBezTo>
                        <a:cubicBezTo>
                          <a:pt x="1188389" y="1315058"/>
                          <a:pt x="1188334" y="1316127"/>
                          <a:pt x="1025271" y="1325563"/>
                        </a:cubicBezTo>
                        <a:cubicBezTo>
                          <a:pt x="862208" y="1334999"/>
                          <a:pt x="759610" y="1335607"/>
                          <a:pt x="578358" y="1325563"/>
                        </a:cubicBezTo>
                        <a:cubicBezTo>
                          <a:pt x="397106" y="1315519"/>
                          <a:pt x="120249" y="1305842"/>
                          <a:pt x="0" y="1325563"/>
                        </a:cubicBezTo>
                        <a:cubicBezTo>
                          <a:pt x="3594" y="1133935"/>
                          <a:pt x="30177" y="822218"/>
                          <a:pt x="0" y="689293"/>
                        </a:cubicBezTo>
                        <a:cubicBezTo>
                          <a:pt x="-30177" y="556368"/>
                          <a:pt x="21730" y="1491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Services During the Pandemic </a:t>
            </a:r>
            <a:endParaRPr lang="en-CA" sz="4000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C1956-DEB0-4D5A-843C-C40A6DD4C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MODC remains up to date on public health recommendations.  Our services are currently offered via virtual services.  You can select the platform you feel most comfortable. 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Video conference as alternative to face-to-face experience </a:t>
            </a:r>
          </a:p>
          <a:p>
            <a:r>
              <a:rPr lang="en-US" dirty="0"/>
              <a:t>Our services are also available by phone 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CA" dirty="0"/>
          </a:p>
        </p:txBody>
      </p:sp>
      <p:pic>
        <p:nvPicPr>
          <p:cNvPr id="4" name="Picture 4" descr="MODC Employment Services Logo">
            <a:extLst>
              <a:ext uri="{FF2B5EF4-FFF2-40B4-BE49-F238E27FC236}">
                <a16:creationId xmlns:a16="http://schemas.microsoft.com/office/drawing/2014/main" id="{94646687-2C9E-482E-AC4F-159D11667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855" y="5877946"/>
            <a:ext cx="4026946" cy="81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est Video Conferencing Software You Should Consider Using">
            <a:extLst>
              <a:ext uri="{FF2B5EF4-FFF2-40B4-BE49-F238E27FC236}">
                <a16:creationId xmlns:a16="http://schemas.microsoft.com/office/drawing/2014/main" id="{AABFD55F-4758-4075-A5BA-D441C7B57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00" y="2686316"/>
            <a:ext cx="3579264" cy="214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9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FD8FA9-3DF1-4FE1-9128-149B8B233B16}"/>
              </a:ext>
            </a:extLst>
          </p:cNvPr>
          <p:cNvSpPr/>
          <p:nvPr/>
        </p:nvSpPr>
        <p:spPr>
          <a:xfrm>
            <a:off x="2149412" y="2808007"/>
            <a:ext cx="7688303" cy="1015663"/>
          </a:xfrm>
          <a:prstGeom prst="rect">
            <a:avLst/>
          </a:prstGeom>
          <a:noFill/>
          <a:effectLst>
            <a:glow rad="101600">
              <a:schemeClr val="bg1"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6000" b="0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Questions and Answers</a:t>
            </a:r>
          </a:p>
        </p:txBody>
      </p:sp>
      <p:pic>
        <p:nvPicPr>
          <p:cNvPr id="7" name="Picture 4" descr="MODC Employment Services Logo">
            <a:extLst>
              <a:ext uri="{FF2B5EF4-FFF2-40B4-BE49-F238E27FC236}">
                <a16:creationId xmlns:a16="http://schemas.microsoft.com/office/drawing/2014/main" id="{2C3C582A-D796-4278-8372-FB5DF0F0E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855" y="5877946"/>
            <a:ext cx="4026946" cy="81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49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3429F-DF1E-41AC-8571-76223D2C5C0A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15600"/>
                      <a:gd name="connsiteY0" fmla="*/ 0 h 1325563"/>
                      <a:gd name="connsiteX1" fmla="*/ 341757 w 10515600"/>
                      <a:gd name="connsiteY1" fmla="*/ 0 h 1325563"/>
                      <a:gd name="connsiteX2" fmla="*/ 683514 w 10515600"/>
                      <a:gd name="connsiteY2" fmla="*/ 0 h 1325563"/>
                      <a:gd name="connsiteX3" fmla="*/ 1025271 w 10515600"/>
                      <a:gd name="connsiteY3" fmla="*/ 0 h 1325563"/>
                      <a:gd name="connsiteX4" fmla="*/ 1892808 w 10515600"/>
                      <a:gd name="connsiteY4" fmla="*/ 0 h 1325563"/>
                      <a:gd name="connsiteX5" fmla="*/ 2550033 w 10515600"/>
                      <a:gd name="connsiteY5" fmla="*/ 0 h 1325563"/>
                      <a:gd name="connsiteX6" fmla="*/ 2891790 w 10515600"/>
                      <a:gd name="connsiteY6" fmla="*/ 0 h 1325563"/>
                      <a:gd name="connsiteX7" fmla="*/ 3549015 w 10515600"/>
                      <a:gd name="connsiteY7" fmla="*/ 0 h 1325563"/>
                      <a:gd name="connsiteX8" fmla="*/ 4416552 w 10515600"/>
                      <a:gd name="connsiteY8" fmla="*/ 0 h 1325563"/>
                      <a:gd name="connsiteX9" fmla="*/ 4968621 w 10515600"/>
                      <a:gd name="connsiteY9" fmla="*/ 0 h 1325563"/>
                      <a:gd name="connsiteX10" fmla="*/ 5520690 w 10515600"/>
                      <a:gd name="connsiteY10" fmla="*/ 0 h 1325563"/>
                      <a:gd name="connsiteX11" fmla="*/ 6177915 w 10515600"/>
                      <a:gd name="connsiteY11" fmla="*/ 0 h 1325563"/>
                      <a:gd name="connsiteX12" fmla="*/ 6940296 w 10515600"/>
                      <a:gd name="connsiteY12" fmla="*/ 0 h 1325563"/>
                      <a:gd name="connsiteX13" fmla="*/ 7702677 w 10515600"/>
                      <a:gd name="connsiteY13" fmla="*/ 0 h 1325563"/>
                      <a:gd name="connsiteX14" fmla="*/ 8465058 w 10515600"/>
                      <a:gd name="connsiteY14" fmla="*/ 0 h 1325563"/>
                      <a:gd name="connsiteX15" fmla="*/ 9332595 w 10515600"/>
                      <a:gd name="connsiteY15" fmla="*/ 0 h 1325563"/>
                      <a:gd name="connsiteX16" fmla="*/ 10515600 w 10515600"/>
                      <a:gd name="connsiteY16" fmla="*/ 0 h 1325563"/>
                      <a:gd name="connsiteX17" fmla="*/ 10515600 w 10515600"/>
                      <a:gd name="connsiteY17" fmla="*/ 676037 h 1325563"/>
                      <a:gd name="connsiteX18" fmla="*/ 10515600 w 10515600"/>
                      <a:gd name="connsiteY18" fmla="*/ 1325563 h 1325563"/>
                      <a:gd name="connsiteX19" fmla="*/ 9648063 w 10515600"/>
                      <a:gd name="connsiteY19" fmla="*/ 1325563 h 1325563"/>
                      <a:gd name="connsiteX20" fmla="*/ 8990838 w 10515600"/>
                      <a:gd name="connsiteY20" fmla="*/ 1325563 h 1325563"/>
                      <a:gd name="connsiteX21" fmla="*/ 8438769 w 10515600"/>
                      <a:gd name="connsiteY21" fmla="*/ 1325563 h 1325563"/>
                      <a:gd name="connsiteX22" fmla="*/ 7886700 w 10515600"/>
                      <a:gd name="connsiteY22" fmla="*/ 1325563 h 1325563"/>
                      <a:gd name="connsiteX23" fmla="*/ 7334631 w 10515600"/>
                      <a:gd name="connsiteY23" fmla="*/ 1325563 h 1325563"/>
                      <a:gd name="connsiteX24" fmla="*/ 6782562 w 10515600"/>
                      <a:gd name="connsiteY24" fmla="*/ 1325563 h 1325563"/>
                      <a:gd name="connsiteX25" fmla="*/ 6020181 w 10515600"/>
                      <a:gd name="connsiteY25" fmla="*/ 1325563 h 1325563"/>
                      <a:gd name="connsiteX26" fmla="*/ 5362956 w 10515600"/>
                      <a:gd name="connsiteY26" fmla="*/ 1325563 h 1325563"/>
                      <a:gd name="connsiteX27" fmla="*/ 5021199 w 10515600"/>
                      <a:gd name="connsiteY27" fmla="*/ 1325563 h 1325563"/>
                      <a:gd name="connsiteX28" fmla="*/ 4469130 w 10515600"/>
                      <a:gd name="connsiteY28" fmla="*/ 1325563 h 1325563"/>
                      <a:gd name="connsiteX29" fmla="*/ 3706749 w 10515600"/>
                      <a:gd name="connsiteY29" fmla="*/ 1325563 h 1325563"/>
                      <a:gd name="connsiteX30" fmla="*/ 3259836 w 10515600"/>
                      <a:gd name="connsiteY30" fmla="*/ 1325563 h 1325563"/>
                      <a:gd name="connsiteX31" fmla="*/ 2392299 w 10515600"/>
                      <a:gd name="connsiteY31" fmla="*/ 1325563 h 1325563"/>
                      <a:gd name="connsiteX32" fmla="*/ 1524762 w 10515600"/>
                      <a:gd name="connsiteY32" fmla="*/ 1325563 h 1325563"/>
                      <a:gd name="connsiteX33" fmla="*/ 867537 w 10515600"/>
                      <a:gd name="connsiteY33" fmla="*/ 1325563 h 1325563"/>
                      <a:gd name="connsiteX34" fmla="*/ 0 w 10515600"/>
                      <a:gd name="connsiteY34" fmla="*/ 1325563 h 1325563"/>
                      <a:gd name="connsiteX35" fmla="*/ 0 w 10515600"/>
                      <a:gd name="connsiteY35" fmla="*/ 662782 h 1325563"/>
                      <a:gd name="connsiteX36" fmla="*/ 0 w 10515600"/>
                      <a:gd name="connsiteY36" fmla="*/ 0 h 1325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0515600" h="1325563" fill="none" extrusionOk="0">
                        <a:moveTo>
                          <a:pt x="0" y="0"/>
                        </a:moveTo>
                        <a:cubicBezTo>
                          <a:pt x="98888" y="9007"/>
                          <a:pt x="259424" y="11771"/>
                          <a:pt x="341757" y="0"/>
                        </a:cubicBezTo>
                        <a:cubicBezTo>
                          <a:pt x="424090" y="-11771"/>
                          <a:pt x="519058" y="12003"/>
                          <a:pt x="683514" y="0"/>
                        </a:cubicBezTo>
                        <a:cubicBezTo>
                          <a:pt x="847970" y="-12003"/>
                          <a:pt x="894690" y="9887"/>
                          <a:pt x="1025271" y="0"/>
                        </a:cubicBezTo>
                        <a:cubicBezTo>
                          <a:pt x="1155852" y="-9887"/>
                          <a:pt x="1573394" y="3827"/>
                          <a:pt x="1892808" y="0"/>
                        </a:cubicBezTo>
                        <a:cubicBezTo>
                          <a:pt x="2212222" y="-3827"/>
                          <a:pt x="2391278" y="-6233"/>
                          <a:pt x="2550033" y="0"/>
                        </a:cubicBezTo>
                        <a:cubicBezTo>
                          <a:pt x="2708789" y="6233"/>
                          <a:pt x="2754491" y="5661"/>
                          <a:pt x="2891790" y="0"/>
                        </a:cubicBezTo>
                        <a:cubicBezTo>
                          <a:pt x="3029089" y="-5661"/>
                          <a:pt x="3390996" y="26022"/>
                          <a:pt x="3549015" y="0"/>
                        </a:cubicBezTo>
                        <a:cubicBezTo>
                          <a:pt x="3707035" y="-26022"/>
                          <a:pt x="4087327" y="32230"/>
                          <a:pt x="4416552" y="0"/>
                        </a:cubicBezTo>
                        <a:cubicBezTo>
                          <a:pt x="4745777" y="-32230"/>
                          <a:pt x="4788838" y="3064"/>
                          <a:pt x="4968621" y="0"/>
                        </a:cubicBezTo>
                        <a:cubicBezTo>
                          <a:pt x="5148404" y="-3064"/>
                          <a:pt x="5377712" y="-21096"/>
                          <a:pt x="5520690" y="0"/>
                        </a:cubicBezTo>
                        <a:cubicBezTo>
                          <a:pt x="5663668" y="21096"/>
                          <a:pt x="5953400" y="17386"/>
                          <a:pt x="6177915" y="0"/>
                        </a:cubicBezTo>
                        <a:cubicBezTo>
                          <a:pt x="6402430" y="-17386"/>
                          <a:pt x="6770921" y="-35143"/>
                          <a:pt x="6940296" y="0"/>
                        </a:cubicBezTo>
                        <a:cubicBezTo>
                          <a:pt x="7109671" y="35143"/>
                          <a:pt x="7403073" y="4103"/>
                          <a:pt x="7702677" y="0"/>
                        </a:cubicBezTo>
                        <a:cubicBezTo>
                          <a:pt x="8002281" y="-4103"/>
                          <a:pt x="8221175" y="16641"/>
                          <a:pt x="8465058" y="0"/>
                        </a:cubicBezTo>
                        <a:cubicBezTo>
                          <a:pt x="8708941" y="-16641"/>
                          <a:pt x="8952466" y="-9276"/>
                          <a:pt x="9332595" y="0"/>
                        </a:cubicBezTo>
                        <a:cubicBezTo>
                          <a:pt x="9712724" y="9276"/>
                          <a:pt x="9950442" y="3063"/>
                          <a:pt x="10515600" y="0"/>
                        </a:cubicBezTo>
                        <a:cubicBezTo>
                          <a:pt x="10500422" y="235201"/>
                          <a:pt x="10542331" y="366964"/>
                          <a:pt x="10515600" y="676037"/>
                        </a:cubicBezTo>
                        <a:cubicBezTo>
                          <a:pt x="10488869" y="985110"/>
                          <a:pt x="10526837" y="1096708"/>
                          <a:pt x="10515600" y="1325563"/>
                        </a:cubicBezTo>
                        <a:cubicBezTo>
                          <a:pt x="10122172" y="1338010"/>
                          <a:pt x="9852726" y="1301241"/>
                          <a:pt x="9648063" y="1325563"/>
                        </a:cubicBezTo>
                        <a:cubicBezTo>
                          <a:pt x="9443400" y="1349885"/>
                          <a:pt x="9242928" y="1304762"/>
                          <a:pt x="8990838" y="1325563"/>
                        </a:cubicBezTo>
                        <a:cubicBezTo>
                          <a:pt x="8738749" y="1346364"/>
                          <a:pt x="8553955" y="1339898"/>
                          <a:pt x="8438769" y="1325563"/>
                        </a:cubicBezTo>
                        <a:cubicBezTo>
                          <a:pt x="8323583" y="1311228"/>
                          <a:pt x="8114825" y="1306078"/>
                          <a:pt x="7886700" y="1325563"/>
                        </a:cubicBezTo>
                        <a:cubicBezTo>
                          <a:pt x="7658575" y="1345048"/>
                          <a:pt x="7473371" y="1333356"/>
                          <a:pt x="7334631" y="1325563"/>
                        </a:cubicBezTo>
                        <a:cubicBezTo>
                          <a:pt x="7195891" y="1317770"/>
                          <a:pt x="7020454" y="1341758"/>
                          <a:pt x="6782562" y="1325563"/>
                        </a:cubicBezTo>
                        <a:cubicBezTo>
                          <a:pt x="6544670" y="1309368"/>
                          <a:pt x="6283429" y="1340013"/>
                          <a:pt x="6020181" y="1325563"/>
                        </a:cubicBezTo>
                        <a:cubicBezTo>
                          <a:pt x="5756933" y="1311113"/>
                          <a:pt x="5572314" y="1324809"/>
                          <a:pt x="5362956" y="1325563"/>
                        </a:cubicBezTo>
                        <a:cubicBezTo>
                          <a:pt x="5153599" y="1326317"/>
                          <a:pt x="5103186" y="1338218"/>
                          <a:pt x="5021199" y="1325563"/>
                        </a:cubicBezTo>
                        <a:cubicBezTo>
                          <a:pt x="4939212" y="1312908"/>
                          <a:pt x="4631121" y="1343998"/>
                          <a:pt x="4469130" y="1325563"/>
                        </a:cubicBezTo>
                        <a:cubicBezTo>
                          <a:pt x="4307139" y="1307128"/>
                          <a:pt x="4042980" y="1333932"/>
                          <a:pt x="3706749" y="1325563"/>
                        </a:cubicBezTo>
                        <a:cubicBezTo>
                          <a:pt x="3370518" y="1317194"/>
                          <a:pt x="3442573" y="1313836"/>
                          <a:pt x="3259836" y="1325563"/>
                        </a:cubicBezTo>
                        <a:cubicBezTo>
                          <a:pt x="3077099" y="1337290"/>
                          <a:pt x="2633437" y="1347298"/>
                          <a:pt x="2392299" y="1325563"/>
                        </a:cubicBezTo>
                        <a:cubicBezTo>
                          <a:pt x="2151161" y="1303828"/>
                          <a:pt x="1796705" y="1322417"/>
                          <a:pt x="1524762" y="1325563"/>
                        </a:cubicBezTo>
                        <a:cubicBezTo>
                          <a:pt x="1252819" y="1328709"/>
                          <a:pt x="1086366" y="1332577"/>
                          <a:pt x="867537" y="1325563"/>
                        </a:cubicBezTo>
                        <a:cubicBezTo>
                          <a:pt x="648708" y="1318549"/>
                          <a:pt x="251816" y="1331837"/>
                          <a:pt x="0" y="1325563"/>
                        </a:cubicBezTo>
                        <a:cubicBezTo>
                          <a:pt x="-32734" y="1089617"/>
                          <a:pt x="-21327" y="959721"/>
                          <a:pt x="0" y="662782"/>
                        </a:cubicBezTo>
                        <a:cubicBezTo>
                          <a:pt x="21327" y="365843"/>
                          <a:pt x="-17272" y="280565"/>
                          <a:pt x="0" y="0"/>
                        </a:cubicBezTo>
                        <a:close/>
                      </a:path>
                      <a:path w="10515600" h="1325563" stroke="0" extrusionOk="0">
                        <a:moveTo>
                          <a:pt x="0" y="0"/>
                        </a:moveTo>
                        <a:cubicBezTo>
                          <a:pt x="230793" y="14353"/>
                          <a:pt x="332416" y="21392"/>
                          <a:pt x="552069" y="0"/>
                        </a:cubicBezTo>
                        <a:cubicBezTo>
                          <a:pt x="771722" y="-21392"/>
                          <a:pt x="761737" y="-14337"/>
                          <a:pt x="893826" y="0"/>
                        </a:cubicBezTo>
                        <a:cubicBezTo>
                          <a:pt x="1025915" y="14337"/>
                          <a:pt x="1441584" y="-15498"/>
                          <a:pt x="1761363" y="0"/>
                        </a:cubicBezTo>
                        <a:cubicBezTo>
                          <a:pt x="2081142" y="15498"/>
                          <a:pt x="2111503" y="7278"/>
                          <a:pt x="2313432" y="0"/>
                        </a:cubicBezTo>
                        <a:cubicBezTo>
                          <a:pt x="2515361" y="-7278"/>
                          <a:pt x="2743584" y="-17845"/>
                          <a:pt x="2865501" y="0"/>
                        </a:cubicBezTo>
                        <a:cubicBezTo>
                          <a:pt x="2987418" y="17845"/>
                          <a:pt x="3345183" y="8208"/>
                          <a:pt x="3733038" y="0"/>
                        </a:cubicBezTo>
                        <a:cubicBezTo>
                          <a:pt x="4120893" y="-8208"/>
                          <a:pt x="4009066" y="-3159"/>
                          <a:pt x="4179951" y="0"/>
                        </a:cubicBezTo>
                        <a:cubicBezTo>
                          <a:pt x="4350836" y="3159"/>
                          <a:pt x="4735020" y="17517"/>
                          <a:pt x="5047488" y="0"/>
                        </a:cubicBezTo>
                        <a:cubicBezTo>
                          <a:pt x="5359956" y="-17517"/>
                          <a:pt x="5662148" y="-17777"/>
                          <a:pt x="5915025" y="0"/>
                        </a:cubicBezTo>
                        <a:cubicBezTo>
                          <a:pt x="6167902" y="17777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107419" y="-9627"/>
                          <a:pt x="7439787" y="0"/>
                        </a:cubicBezTo>
                        <a:cubicBezTo>
                          <a:pt x="7772155" y="9627"/>
                          <a:pt x="7844034" y="-9098"/>
                          <a:pt x="7991856" y="0"/>
                        </a:cubicBezTo>
                        <a:cubicBezTo>
                          <a:pt x="8139678" y="9098"/>
                          <a:pt x="8289889" y="-20239"/>
                          <a:pt x="8543925" y="0"/>
                        </a:cubicBezTo>
                        <a:cubicBezTo>
                          <a:pt x="8797961" y="20239"/>
                          <a:pt x="8994198" y="29575"/>
                          <a:pt x="9306306" y="0"/>
                        </a:cubicBezTo>
                        <a:cubicBezTo>
                          <a:pt x="9618414" y="-29575"/>
                          <a:pt x="9739118" y="-23835"/>
                          <a:pt x="9858375" y="0"/>
                        </a:cubicBezTo>
                        <a:cubicBezTo>
                          <a:pt x="9977632" y="23835"/>
                          <a:pt x="10370488" y="-4069"/>
                          <a:pt x="10515600" y="0"/>
                        </a:cubicBezTo>
                        <a:cubicBezTo>
                          <a:pt x="10499780" y="328569"/>
                          <a:pt x="10494394" y="530518"/>
                          <a:pt x="10515600" y="689293"/>
                        </a:cubicBezTo>
                        <a:cubicBezTo>
                          <a:pt x="10536806" y="848068"/>
                          <a:pt x="10502453" y="1043458"/>
                          <a:pt x="10515600" y="1325563"/>
                        </a:cubicBezTo>
                        <a:cubicBezTo>
                          <a:pt x="10305681" y="1314148"/>
                          <a:pt x="10050108" y="1321983"/>
                          <a:pt x="9753219" y="1325563"/>
                        </a:cubicBezTo>
                        <a:cubicBezTo>
                          <a:pt x="9456330" y="1329143"/>
                          <a:pt x="9525512" y="1342238"/>
                          <a:pt x="9306306" y="1325563"/>
                        </a:cubicBezTo>
                        <a:cubicBezTo>
                          <a:pt x="9087100" y="1308888"/>
                          <a:pt x="8620907" y="1359824"/>
                          <a:pt x="8438769" y="1325563"/>
                        </a:cubicBezTo>
                        <a:cubicBezTo>
                          <a:pt x="8256631" y="1291302"/>
                          <a:pt x="7950474" y="1357687"/>
                          <a:pt x="7781544" y="1325563"/>
                        </a:cubicBezTo>
                        <a:cubicBezTo>
                          <a:pt x="7612615" y="1293439"/>
                          <a:pt x="7496249" y="1325157"/>
                          <a:pt x="7334631" y="1325563"/>
                        </a:cubicBezTo>
                        <a:cubicBezTo>
                          <a:pt x="7173013" y="1325969"/>
                          <a:pt x="6878574" y="1349305"/>
                          <a:pt x="6677406" y="1325563"/>
                        </a:cubicBezTo>
                        <a:cubicBezTo>
                          <a:pt x="6476238" y="1301821"/>
                          <a:pt x="6439581" y="1309201"/>
                          <a:pt x="6335649" y="1325563"/>
                        </a:cubicBezTo>
                        <a:cubicBezTo>
                          <a:pt x="6231717" y="1341925"/>
                          <a:pt x="6135578" y="1332229"/>
                          <a:pt x="5993892" y="1325563"/>
                        </a:cubicBezTo>
                        <a:cubicBezTo>
                          <a:pt x="5852206" y="1318897"/>
                          <a:pt x="5510139" y="1294481"/>
                          <a:pt x="5336667" y="1325563"/>
                        </a:cubicBezTo>
                        <a:cubicBezTo>
                          <a:pt x="5163196" y="1356645"/>
                          <a:pt x="4995694" y="1319493"/>
                          <a:pt x="4889754" y="1325563"/>
                        </a:cubicBezTo>
                        <a:cubicBezTo>
                          <a:pt x="4783814" y="1331633"/>
                          <a:pt x="4495120" y="1331155"/>
                          <a:pt x="4127373" y="1325563"/>
                        </a:cubicBezTo>
                        <a:cubicBezTo>
                          <a:pt x="3759626" y="1319971"/>
                          <a:pt x="3886665" y="1327971"/>
                          <a:pt x="3680460" y="1325563"/>
                        </a:cubicBezTo>
                        <a:cubicBezTo>
                          <a:pt x="3474255" y="1323155"/>
                          <a:pt x="3123909" y="1344078"/>
                          <a:pt x="2918079" y="1325563"/>
                        </a:cubicBezTo>
                        <a:cubicBezTo>
                          <a:pt x="2712249" y="1307048"/>
                          <a:pt x="2688971" y="1312260"/>
                          <a:pt x="2576322" y="1325563"/>
                        </a:cubicBezTo>
                        <a:cubicBezTo>
                          <a:pt x="2463673" y="1338866"/>
                          <a:pt x="2127678" y="1347212"/>
                          <a:pt x="1813941" y="1325563"/>
                        </a:cubicBezTo>
                        <a:cubicBezTo>
                          <a:pt x="1500204" y="1303914"/>
                          <a:pt x="1545667" y="1336068"/>
                          <a:pt x="1367028" y="1325563"/>
                        </a:cubicBezTo>
                        <a:cubicBezTo>
                          <a:pt x="1188389" y="1315058"/>
                          <a:pt x="1188334" y="1316127"/>
                          <a:pt x="1025271" y="1325563"/>
                        </a:cubicBezTo>
                        <a:cubicBezTo>
                          <a:pt x="862208" y="1334999"/>
                          <a:pt x="759610" y="1335607"/>
                          <a:pt x="578358" y="1325563"/>
                        </a:cubicBezTo>
                        <a:cubicBezTo>
                          <a:pt x="397106" y="1315519"/>
                          <a:pt x="120249" y="1305842"/>
                          <a:pt x="0" y="1325563"/>
                        </a:cubicBezTo>
                        <a:cubicBezTo>
                          <a:pt x="3594" y="1133935"/>
                          <a:pt x="30177" y="822218"/>
                          <a:pt x="0" y="689293"/>
                        </a:cubicBezTo>
                        <a:cubicBezTo>
                          <a:pt x="-30177" y="556368"/>
                          <a:pt x="21730" y="1491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CA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Getting Involved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D57F4-D2F5-43C4-BD66-547867403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are interested in our employment programs, please feel free to contact us and set up an orientation appointment.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 Person:</a:t>
            </a:r>
          </a:p>
          <a:p>
            <a:pPr marL="0" indent="0">
              <a:buNone/>
            </a:pPr>
            <a:r>
              <a:rPr lang="en-US" dirty="0"/>
              <a:t>Geraldine Cifuentes</a:t>
            </a:r>
          </a:p>
          <a:p>
            <a:pPr marL="0" indent="0">
              <a:buNone/>
            </a:pPr>
            <a:r>
              <a:rPr lang="en-US" dirty="0"/>
              <a:t>416-467-2002, ext. 7227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4" descr="MODC Employment Services Logo">
            <a:extLst>
              <a:ext uri="{FF2B5EF4-FFF2-40B4-BE49-F238E27FC236}">
                <a16:creationId xmlns:a16="http://schemas.microsoft.com/office/drawing/2014/main" id="{996180F9-CFB2-49FA-9886-586F09C6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855" y="5877946"/>
            <a:ext cx="4026946" cy="81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62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45E8-9D53-415D-8363-5D4AA4BE0BB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15600"/>
                      <a:gd name="connsiteY0" fmla="*/ 0 h 1325563"/>
                      <a:gd name="connsiteX1" fmla="*/ 341757 w 10515600"/>
                      <a:gd name="connsiteY1" fmla="*/ 0 h 1325563"/>
                      <a:gd name="connsiteX2" fmla="*/ 683514 w 10515600"/>
                      <a:gd name="connsiteY2" fmla="*/ 0 h 1325563"/>
                      <a:gd name="connsiteX3" fmla="*/ 1025271 w 10515600"/>
                      <a:gd name="connsiteY3" fmla="*/ 0 h 1325563"/>
                      <a:gd name="connsiteX4" fmla="*/ 1892808 w 10515600"/>
                      <a:gd name="connsiteY4" fmla="*/ 0 h 1325563"/>
                      <a:gd name="connsiteX5" fmla="*/ 2550033 w 10515600"/>
                      <a:gd name="connsiteY5" fmla="*/ 0 h 1325563"/>
                      <a:gd name="connsiteX6" fmla="*/ 2891790 w 10515600"/>
                      <a:gd name="connsiteY6" fmla="*/ 0 h 1325563"/>
                      <a:gd name="connsiteX7" fmla="*/ 3549015 w 10515600"/>
                      <a:gd name="connsiteY7" fmla="*/ 0 h 1325563"/>
                      <a:gd name="connsiteX8" fmla="*/ 4416552 w 10515600"/>
                      <a:gd name="connsiteY8" fmla="*/ 0 h 1325563"/>
                      <a:gd name="connsiteX9" fmla="*/ 4968621 w 10515600"/>
                      <a:gd name="connsiteY9" fmla="*/ 0 h 1325563"/>
                      <a:gd name="connsiteX10" fmla="*/ 5520690 w 10515600"/>
                      <a:gd name="connsiteY10" fmla="*/ 0 h 1325563"/>
                      <a:gd name="connsiteX11" fmla="*/ 6177915 w 10515600"/>
                      <a:gd name="connsiteY11" fmla="*/ 0 h 1325563"/>
                      <a:gd name="connsiteX12" fmla="*/ 6940296 w 10515600"/>
                      <a:gd name="connsiteY12" fmla="*/ 0 h 1325563"/>
                      <a:gd name="connsiteX13" fmla="*/ 7702677 w 10515600"/>
                      <a:gd name="connsiteY13" fmla="*/ 0 h 1325563"/>
                      <a:gd name="connsiteX14" fmla="*/ 8465058 w 10515600"/>
                      <a:gd name="connsiteY14" fmla="*/ 0 h 1325563"/>
                      <a:gd name="connsiteX15" fmla="*/ 9332595 w 10515600"/>
                      <a:gd name="connsiteY15" fmla="*/ 0 h 1325563"/>
                      <a:gd name="connsiteX16" fmla="*/ 10515600 w 10515600"/>
                      <a:gd name="connsiteY16" fmla="*/ 0 h 1325563"/>
                      <a:gd name="connsiteX17" fmla="*/ 10515600 w 10515600"/>
                      <a:gd name="connsiteY17" fmla="*/ 676037 h 1325563"/>
                      <a:gd name="connsiteX18" fmla="*/ 10515600 w 10515600"/>
                      <a:gd name="connsiteY18" fmla="*/ 1325563 h 1325563"/>
                      <a:gd name="connsiteX19" fmla="*/ 9648063 w 10515600"/>
                      <a:gd name="connsiteY19" fmla="*/ 1325563 h 1325563"/>
                      <a:gd name="connsiteX20" fmla="*/ 8990838 w 10515600"/>
                      <a:gd name="connsiteY20" fmla="*/ 1325563 h 1325563"/>
                      <a:gd name="connsiteX21" fmla="*/ 8438769 w 10515600"/>
                      <a:gd name="connsiteY21" fmla="*/ 1325563 h 1325563"/>
                      <a:gd name="connsiteX22" fmla="*/ 7886700 w 10515600"/>
                      <a:gd name="connsiteY22" fmla="*/ 1325563 h 1325563"/>
                      <a:gd name="connsiteX23" fmla="*/ 7334631 w 10515600"/>
                      <a:gd name="connsiteY23" fmla="*/ 1325563 h 1325563"/>
                      <a:gd name="connsiteX24" fmla="*/ 6782562 w 10515600"/>
                      <a:gd name="connsiteY24" fmla="*/ 1325563 h 1325563"/>
                      <a:gd name="connsiteX25" fmla="*/ 6020181 w 10515600"/>
                      <a:gd name="connsiteY25" fmla="*/ 1325563 h 1325563"/>
                      <a:gd name="connsiteX26" fmla="*/ 5362956 w 10515600"/>
                      <a:gd name="connsiteY26" fmla="*/ 1325563 h 1325563"/>
                      <a:gd name="connsiteX27" fmla="*/ 5021199 w 10515600"/>
                      <a:gd name="connsiteY27" fmla="*/ 1325563 h 1325563"/>
                      <a:gd name="connsiteX28" fmla="*/ 4469130 w 10515600"/>
                      <a:gd name="connsiteY28" fmla="*/ 1325563 h 1325563"/>
                      <a:gd name="connsiteX29" fmla="*/ 3706749 w 10515600"/>
                      <a:gd name="connsiteY29" fmla="*/ 1325563 h 1325563"/>
                      <a:gd name="connsiteX30" fmla="*/ 3259836 w 10515600"/>
                      <a:gd name="connsiteY30" fmla="*/ 1325563 h 1325563"/>
                      <a:gd name="connsiteX31" fmla="*/ 2392299 w 10515600"/>
                      <a:gd name="connsiteY31" fmla="*/ 1325563 h 1325563"/>
                      <a:gd name="connsiteX32" fmla="*/ 1524762 w 10515600"/>
                      <a:gd name="connsiteY32" fmla="*/ 1325563 h 1325563"/>
                      <a:gd name="connsiteX33" fmla="*/ 867537 w 10515600"/>
                      <a:gd name="connsiteY33" fmla="*/ 1325563 h 1325563"/>
                      <a:gd name="connsiteX34" fmla="*/ 0 w 10515600"/>
                      <a:gd name="connsiteY34" fmla="*/ 1325563 h 1325563"/>
                      <a:gd name="connsiteX35" fmla="*/ 0 w 10515600"/>
                      <a:gd name="connsiteY35" fmla="*/ 662782 h 1325563"/>
                      <a:gd name="connsiteX36" fmla="*/ 0 w 10515600"/>
                      <a:gd name="connsiteY36" fmla="*/ 0 h 1325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0515600" h="1325563" fill="none" extrusionOk="0">
                        <a:moveTo>
                          <a:pt x="0" y="0"/>
                        </a:moveTo>
                        <a:cubicBezTo>
                          <a:pt x="98888" y="9007"/>
                          <a:pt x="259424" y="11771"/>
                          <a:pt x="341757" y="0"/>
                        </a:cubicBezTo>
                        <a:cubicBezTo>
                          <a:pt x="424090" y="-11771"/>
                          <a:pt x="519058" y="12003"/>
                          <a:pt x="683514" y="0"/>
                        </a:cubicBezTo>
                        <a:cubicBezTo>
                          <a:pt x="847970" y="-12003"/>
                          <a:pt x="894690" y="9887"/>
                          <a:pt x="1025271" y="0"/>
                        </a:cubicBezTo>
                        <a:cubicBezTo>
                          <a:pt x="1155852" y="-9887"/>
                          <a:pt x="1573394" y="3827"/>
                          <a:pt x="1892808" y="0"/>
                        </a:cubicBezTo>
                        <a:cubicBezTo>
                          <a:pt x="2212222" y="-3827"/>
                          <a:pt x="2391278" y="-6233"/>
                          <a:pt x="2550033" y="0"/>
                        </a:cubicBezTo>
                        <a:cubicBezTo>
                          <a:pt x="2708789" y="6233"/>
                          <a:pt x="2754491" y="5661"/>
                          <a:pt x="2891790" y="0"/>
                        </a:cubicBezTo>
                        <a:cubicBezTo>
                          <a:pt x="3029089" y="-5661"/>
                          <a:pt x="3390996" y="26022"/>
                          <a:pt x="3549015" y="0"/>
                        </a:cubicBezTo>
                        <a:cubicBezTo>
                          <a:pt x="3707035" y="-26022"/>
                          <a:pt x="4087327" y="32230"/>
                          <a:pt x="4416552" y="0"/>
                        </a:cubicBezTo>
                        <a:cubicBezTo>
                          <a:pt x="4745777" y="-32230"/>
                          <a:pt x="4788838" y="3064"/>
                          <a:pt x="4968621" y="0"/>
                        </a:cubicBezTo>
                        <a:cubicBezTo>
                          <a:pt x="5148404" y="-3064"/>
                          <a:pt x="5377712" y="-21096"/>
                          <a:pt x="5520690" y="0"/>
                        </a:cubicBezTo>
                        <a:cubicBezTo>
                          <a:pt x="5663668" y="21096"/>
                          <a:pt x="5953400" y="17386"/>
                          <a:pt x="6177915" y="0"/>
                        </a:cubicBezTo>
                        <a:cubicBezTo>
                          <a:pt x="6402430" y="-17386"/>
                          <a:pt x="6770921" y="-35143"/>
                          <a:pt x="6940296" y="0"/>
                        </a:cubicBezTo>
                        <a:cubicBezTo>
                          <a:pt x="7109671" y="35143"/>
                          <a:pt x="7403073" y="4103"/>
                          <a:pt x="7702677" y="0"/>
                        </a:cubicBezTo>
                        <a:cubicBezTo>
                          <a:pt x="8002281" y="-4103"/>
                          <a:pt x="8221175" y="16641"/>
                          <a:pt x="8465058" y="0"/>
                        </a:cubicBezTo>
                        <a:cubicBezTo>
                          <a:pt x="8708941" y="-16641"/>
                          <a:pt x="8952466" y="-9276"/>
                          <a:pt x="9332595" y="0"/>
                        </a:cubicBezTo>
                        <a:cubicBezTo>
                          <a:pt x="9712724" y="9276"/>
                          <a:pt x="9950442" y="3063"/>
                          <a:pt x="10515600" y="0"/>
                        </a:cubicBezTo>
                        <a:cubicBezTo>
                          <a:pt x="10500422" y="235201"/>
                          <a:pt x="10542331" y="366964"/>
                          <a:pt x="10515600" y="676037"/>
                        </a:cubicBezTo>
                        <a:cubicBezTo>
                          <a:pt x="10488869" y="985110"/>
                          <a:pt x="10526837" y="1096708"/>
                          <a:pt x="10515600" y="1325563"/>
                        </a:cubicBezTo>
                        <a:cubicBezTo>
                          <a:pt x="10122172" y="1338010"/>
                          <a:pt x="9852726" y="1301241"/>
                          <a:pt x="9648063" y="1325563"/>
                        </a:cubicBezTo>
                        <a:cubicBezTo>
                          <a:pt x="9443400" y="1349885"/>
                          <a:pt x="9242928" y="1304762"/>
                          <a:pt x="8990838" y="1325563"/>
                        </a:cubicBezTo>
                        <a:cubicBezTo>
                          <a:pt x="8738749" y="1346364"/>
                          <a:pt x="8553955" y="1339898"/>
                          <a:pt x="8438769" y="1325563"/>
                        </a:cubicBezTo>
                        <a:cubicBezTo>
                          <a:pt x="8323583" y="1311228"/>
                          <a:pt x="8114825" y="1306078"/>
                          <a:pt x="7886700" y="1325563"/>
                        </a:cubicBezTo>
                        <a:cubicBezTo>
                          <a:pt x="7658575" y="1345048"/>
                          <a:pt x="7473371" y="1333356"/>
                          <a:pt x="7334631" y="1325563"/>
                        </a:cubicBezTo>
                        <a:cubicBezTo>
                          <a:pt x="7195891" y="1317770"/>
                          <a:pt x="7020454" y="1341758"/>
                          <a:pt x="6782562" y="1325563"/>
                        </a:cubicBezTo>
                        <a:cubicBezTo>
                          <a:pt x="6544670" y="1309368"/>
                          <a:pt x="6283429" y="1340013"/>
                          <a:pt x="6020181" y="1325563"/>
                        </a:cubicBezTo>
                        <a:cubicBezTo>
                          <a:pt x="5756933" y="1311113"/>
                          <a:pt x="5572314" y="1324809"/>
                          <a:pt x="5362956" y="1325563"/>
                        </a:cubicBezTo>
                        <a:cubicBezTo>
                          <a:pt x="5153599" y="1326317"/>
                          <a:pt x="5103186" y="1338218"/>
                          <a:pt x="5021199" y="1325563"/>
                        </a:cubicBezTo>
                        <a:cubicBezTo>
                          <a:pt x="4939212" y="1312908"/>
                          <a:pt x="4631121" y="1343998"/>
                          <a:pt x="4469130" y="1325563"/>
                        </a:cubicBezTo>
                        <a:cubicBezTo>
                          <a:pt x="4307139" y="1307128"/>
                          <a:pt x="4042980" y="1333932"/>
                          <a:pt x="3706749" y="1325563"/>
                        </a:cubicBezTo>
                        <a:cubicBezTo>
                          <a:pt x="3370518" y="1317194"/>
                          <a:pt x="3442573" y="1313836"/>
                          <a:pt x="3259836" y="1325563"/>
                        </a:cubicBezTo>
                        <a:cubicBezTo>
                          <a:pt x="3077099" y="1337290"/>
                          <a:pt x="2633437" y="1347298"/>
                          <a:pt x="2392299" y="1325563"/>
                        </a:cubicBezTo>
                        <a:cubicBezTo>
                          <a:pt x="2151161" y="1303828"/>
                          <a:pt x="1796705" y="1322417"/>
                          <a:pt x="1524762" y="1325563"/>
                        </a:cubicBezTo>
                        <a:cubicBezTo>
                          <a:pt x="1252819" y="1328709"/>
                          <a:pt x="1086366" y="1332577"/>
                          <a:pt x="867537" y="1325563"/>
                        </a:cubicBezTo>
                        <a:cubicBezTo>
                          <a:pt x="648708" y="1318549"/>
                          <a:pt x="251816" y="1331837"/>
                          <a:pt x="0" y="1325563"/>
                        </a:cubicBezTo>
                        <a:cubicBezTo>
                          <a:pt x="-32734" y="1089617"/>
                          <a:pt x="-21327" y="959721"/>
                          <a:pt x="0" y="662782"/>
                        </a:cubicBezTo>
                        <a:cubicBezTo>
                          <a:pt x="21327" y="365843"/>
                          <a:pt x="-17272" y="280565"/>
                          <a:pt x="0" y="0"/>
                        </a:cubicBezTo>
                        <a:close/>
                      </a:path>
                      <a:path w="10515600" h="1325563" stroke="0" extrusionOk="0">
                        <a:moveTo>
                          <a:pt x="0" y="0"/>
                        </a:moveTo>
                        <a:cubicBezTo>
                          <a:pt x="230793" y="14353"/>
                          <a:pt x="332416" y="21392"/>
                          <a:pt x="552069" y="0"/>
                        </a:cubicBezTo>
                        <a:cubicBezTo>
                          <a:pt x="771722" y="-21392"/>
                          <a:pt x="761737" y="-14337"/>
                          <a:pt x="893826" y="0"/>
                        </a:cubicBezTo>
                        <a:cubicBezTo>
                          <a:pt x="1025915" y="14337"/>
                          <a:pt x="1441584" y="-15498"/>
                          <a:pt x="1761363" y="0"/>
                        </a:cubicBezTo>
                        <a:cubicBezTo>
                          <a:pt x="2081142" y="15498"/>
                          <a:pt x="2111503" y="7278"/>
                          <a:pt x="2313432" y="0"/>
                        </a:cubicBezTo>
                        <a:cubicBezTo>
                          <a:pt x="2515361" y="-7278"/>
                          <a:pt x="2743584" y="-17845"/>
                          <a:pt x="2865501" y="0"/>
                        </a:cubicBezTo>
                        <a:cubicBezTo>
                          <a:pt x="2987418" y="17845"/>
                          <a:pt x="3345183" y="8208"/>
                          <a:pt x="3733038" y="0"/>
                        </a:cubicBezTo>
                        <a:cubicBezTo>
                          <a:pt x="4120893" y="-8208"/>
                          <a:pt x="4009066" y="-3159"/>
                          <a:pt x="4179951" y="0"/>
                        </a:cubicBezTo>
                        <a:cubicBezTo>
                          <a:pt x="4350836" y="3159"/>
                          <a:pt x="4735020" y="17517"/>
                          <a:pt x="5047488" y="0"/>
                        </a:cubicBezTo>
                        <a:cubicBezTo>
                          <a:pt x="5359956" y="-17517"/>
                          <a:pt x="5662148" y="-17777"/>
                          <a:pt x="5915025" y="0"/>
                        </a:cubicBezTo>
                        <a:cubicBezTo>
                          <a:pt x="6167902" y="17777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107419" y="-9627"/>
                          <a:pt x="7439787" y="0"/>
                        </a:cubicBezTo>
                        <a:cubicBezTo>
                          <a:pt x="7772155" y="9627"/>
                          <a:pt x="7844034" y="-9098"/>
                          <a:pt x="7991856" y="0"/>
                        </a:cubicBezTo>
                        <a:cubicBezTo>
                          <a:pt x="8139678" y="9098"/>
                          <a:pt x="8289889" y="-20239"/>
                          <a:pt x="8543925" y="0"/>
                        </a:cubicBezTo>
                        <a:cubicBezTo>
                          <a:pt x="8797961" y="20239"/>
                          <a:pt x="8994198" y="29575"/>
                          <a:pt x="9306306" y="0"/>
                        </a:cubicBezTo>
                        <a:cubicBezTo>
                          <a:pt x="9618414" y="-29575"/>
                          <a:pt x="9739118" y="-23835"/>
                          <a:pt x="9858375" y="0"/>
                        </a:cubicBezTo>
                        <a:cubicBezTo>
                          <a:pt x="9977632" y="23835"/>
                          <a:pt x="10370488" y="-4069"/>
                          <a:pt x="10515600" y="0"/>
                        </a:cubicBezTo>
                        <a:cubicBezTo>
                          <a:pt x="10499780" y="328569"/>
                          <a:pt x="10494394" y="530518"/>
                          <a:pt x="10515600" y="689293"/>
                        </a:cubicBezTo>
                        <a:cubicBezTo>
                          <a:pt x="10536806" y="848068"/>
                          <a:pt x="10502453" y="1043458"/>
                          <a:pt x="10515600" y="1325563"/>
                        </a:cubicBezTo>
                        <a:cubicBezTo>
                          <a:pt x="10305681" y="1314148"/>
                          <a:pt x="10050108" y="1321983"/>
                          <a:pt x="9753219" y="1325563"/>
                        </a:cubicBezTo>
                        <a:cubicBezTo>
                          <a:pt x="9456330" y="1329143"/>
                          <a:pt x="9525512" y="1342238"/>
                          <a:pt x="9306306" y="1325563"/>
                        </a:cubicBezTo>
                        <a:cubicBezTo>
                          <a:pt x="9087100" y="1308888"/>
                          <a:pt x="8620907" y="1359824"/>
                          <a:pt x="8438769" y="1325563"/>
                        </a:cubicBezTo>
                        <a:cubicBezTo>
                          <a:pt x="8256631" y="1291302"/>
                          <a:pt x="7950474" y="1357687"/>
                          <a:pt x="7781544" y="1325563"/>
                        </a:cubicBezTo>
                        <a:cubicBezTo>
                          <a:pt x="7612615" y="1293439"/>
                          <a:pt x="7496249" y="1325157"/>
                          <a:pt x="7334631" y="1325563"/>
                        </a:cubicBezTo>
                        <a:cubicBezTo>
                          <a:pt x="7173013" y="1325969"/>
                          <a:pt x="6878574" y="1349305"/>
                          <a:pt x="6677406" y="1325563"/>
                        </a:cubicBezTo>
                        <a:cubicBezTo>
                          <a:pt x="6476238" y="1301821"/>
                          <a:pt x="6439581" y="1309201"/>
                          <a:pt x="6335649" y="1325563"/>
                        </a:cubicBezTo>
                        <a:cubicBezTo>
                          <a:pt x="6231717" y="1341925"/>
                          <a:pt x="6135578" y="1332229"/>
                          <a:pt x="5993892" y="1325563"/>
                        </a:cubicBezTo>
                        <a:cubicBezTo>
                          <a:pt x="5852206" y="1318897"/>
                          <a:pt x="5510139" y="1294481"/>
                          <a:pt x="5336667" y="1325563"/>
                        </a:cubicBezTo>
                        <a:cubicBezTo>
                          <a:pt x="5163196" y="1356645"/>
                          <a:pt x="4995694" y="1319493"/>
                          <a:pt x="4889754" y="1325563"/>
                        </a:cubicBezTo>
                        <a:cubicBezTo>
                          <a:pt x="4783814" y="1331633"/>
                          <a:pt x="4495120" y="1331155"/>
                          <a:pt x="4127373" y="1325563"/>
                        </a:cubicBezTo>
                        <a:cubicBezTo>
                          <a:pt x="3759626" y="1319971"/>
                          <a:pt x="3886665" y="1327971"/>
                          <a:pt x="3680460" y="1325563"/>
                        </a:cubicBezTo>
                        <a:cubicBezTo>
                          <a:pt x="3474255" y="1323155"/>
                          <a:pt x="3123909" y="1344078"/>
                          <a:pt x="2918079" y="1325563"/>
                        </a:cubicBezTo>
                        <a:cubicBezTo>
                          <a:pt x="2712249" y="1307048"/>
                          <a:pt x="2688971" y="1312260"/>
                          <a:pt x="2576322" y="1325563"/>
                        </a:cubicBezTo>
                        <a:cubicBezTo>
                          <a:pt x="2463673" y="1338866"/>
                          <a:pt x="2127678" y="1347212"/>
                          <a:pt x="1813941" y="1325563"/>
                        </a:cubicBezTo>
                        <a:cubicBezTo>
                          <a:pt x="1500204" y="1303914"/>
                          <a:pt x="1545667" y="1336068"/>
                          <a:pt x="1367028" y="1325563"/>
                        </a:cubicBezTo>
                        <a:cubicBezTo>
                          <a:pt x="1188389" y="1315058"/>
                          <a:pt x="1188334" y="1316127"/>
                          <a:pt x="1025271" y="1325563"/>
                        </a:cubicBezTo>
                        <a:cubicBezTo>
                          <a:pt x="862208" y="1334999"/>
                          <a:pt x="759610" y="1335607"/>
                          <a:pt x="578358" y="1325563"/>
                        </a:cubicBezTo>
                        <a:cubicBezTo>
                          <a:pt x="397106" y="1315519"/>
                          <a:pt x="120249" y="1305842"/>
                          <a:pt x="0" y="1325563"/>
                        </a:cubicBezTo>
                        <a:cubicBezTo>
                          <a:pt x="3594" y="1133935"/>
                          <a:pt x="30177" y="822218"/>
                          <a:pt x="0" y="689293"/>
                        </a:cubicBezTo>
                        <a:cubicBezTo>
                          <a:pt x="-30177" y="556368"/>
                          <a:pt x="21730" y="1491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CA" b="1" dirty="0">
                <a:effectLst>
                  <a:glow rad="101600">
                    <a:schemeClr val="bg1"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Mission, Vision and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1A8F0-5B78-458A-96D8-37A77F8DF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maximize the independence, personal empowerment and community participation of people with physical and mental disabilities</a:t>
            </a:r>
          </a:p>
          <a:p>
            <a:endParaRPr lang="en-US" dirty="0"/>
          </a:p>
          <a:p>
            <a:r>
              <a:rPr lang="en-US" dirty="0"/>
              <a:t>To create a society inclusive of people with physical and mental disabilities </a:t>
            </a:r>
          </a:p>
          <a:p>
            <a:endParaRPr lang="en-US" dirty="0"/>
          </a:p>
          <a:p>
            <a:r>
              <a:rPr lang="en-US" dirty="0"/>
              <a:t>To provide solutions, through service, advocacy and research, which further equal opportunity, self-sufficiency, dignity and quality of life </a:t>
            </a:r>
            <a:endParaRPr lang="en-CA" dirty="0"/>
          </a:p>
        </p:txBody>
      </p:sp>
      <p:pic>
        <p:nvPicPr>
          <p:cNvPr id="4" name="Picture 4" descr="MODC Employment Services Logo">
            <a:extLst>
              <a:ext uri="{FF2B5EF4-FFF2-40B4-BE49-F238E27FC236}">
                <a16:creationId xmlns:a16="http://schemas.microsoft.com/office/drawing/2014/main" id="{24820DEE-55B1-4B20-8042-ED3CC574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21" y="5937841"/>
            <a:ext cx="3680742" cy="7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49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88C4C-C255-45D1-B947-0EFAC386FF05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CA" b="1" dirty="0">
                <a:effectLst>
                  <a:glow rad="101600">
                    <a:schemeClr val="bg1"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Eligibility Requirements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3F859-F484-4843-B496-3EAD6025C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CA" dirty="0"/>
              <a:t>You are a Canadian citizen or permanent resident over 16 years of age with a disability that has lasted longer than one year.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CA" dirty="0"/>
          </a:p>
          <a:p>
            <a:pPr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CA" dirty="0"/>
              <a:t>Live in the geographic area covered by our service.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CA" dirty="0"/>
          </a:p>
          <a:p>
            <a:pPr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CA" dirty="0"/>
              <a:t>You are not already registered with another service provider.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CA" dirty="0"/>
          </a:p>
          <a:p>
            <a:pPr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CA" dirty="0"/>
              <a:t>You are willing to work with our employment services team on an employment action plan which may include a number of steps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CA" dirty="0"/>
          </a:p>
          <a:p>
            <a:pPr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CA" dirty="0"/>
              <a:t>You are motivated to work.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53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CFF6-E477-4FF4-84F6-9D064C8E3E5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15600"/>
                      <a:gd name="connsiteY0" fmla="*/ 0 h 1325563"/>
                      <a:gd name="connsiteX1" fmla="*/ 341757 w 10515600"/>
                      <a:gd name="connsiteY1" fmla="*/ 0 h 1325563"/>
                      <a:gd name="connsiteX2" fmla="*/ 683514 w 10515600"/>
                      <a:gd name="connsiteY2" fmla="*/ 0 h 1325563"/>
                      <a:gd name="connsiteX3" fmla="*/ 1025271 w 10515600"/>
                      <a:gd name="connsiteY3" fmla="*/ 0 h 1325563"/>
                      <a:gd name="connsiteX4" fmla="*/ 1892808 w 10515600"/>
                      <a:gd name="connsiteY4" fmla="*/ 0 h 1325563"/>
                      <a:gd name="connsiteX5" fmla="*/ 2550033 w 10515600"/>
                      <a:gd name="connsiteY5" fmla="*/ 0 h 1325563"/>
                      <a:gd name="connsiteX6" fmla="*/ 2891790 w 10515600"/>
                      <a:gd name="connsiteY6" fmla="*/ 0 h 1325563"/>
                      <a:gd name="connsiteX7" fmla="*/ 3549015 w 10515600"/>
                      <a:gd name="connsiteY7" fmla="*/ 0 h 1325563"/>
                      <a:gd name="connsiteX8" fmla="*/ 4416552 w 10515600"/>
                      <a:gd name="connsiteY8" fmla="*/ 0 h 1325563"/>
                      <a:gd name="connsiteX9" fmla="*/ 4968621 w 10515600"/>
                      <a:gd name="connsiteY9" fmla="*/ 0 h 1325563"/>
                      <a:gd name="connsiteX10" fmla="*/ 5520690 w 10515600"/>
                      <a:gd name="connsiteY10" fmla="*/ 0 h 1325563"/>
                      <a:gd name="connsiteX11" fmla="*/ 6177915 w 10515600"/>
                      <a:gd name="connsiteY11" fmla="*/ 0 h 1325563"/>
                      <a:gd name="connsiteX12" fmla="*/ 6940296 w 10515600"/>
                      <a:gd name="connsiteY12" fmla="*/ 0 h 1325563"/>
                      <a:gd name="connsiteX13" fmla="*/ 7702677 w 10515600"/>
                      <a:gd name="connsiteY13" fmla="*/ 0 h 1325563"/>
                      <a:gd name="connsiteX14" fmla="*/ 8465058 w 10515600"/>
                      <a:gd name="connsiteY14" fmla="*/ 0 h 1325563"/>
                      <a:gd name="connsiteX15" fmla="*/ 9332595 w 10515600"/>
                      <a:gd name="connsiteY15" fmla="*/ 0 h 1325563"/>
                      <a:gd name="connsiteX16" fmla="*/ 10515600 w 10515600"/>
                      <a:gd name="connsiteY16" fmla="*/ 0 h 1325563"/>
                      <a:gd name="connsiteX17" fmla="*/ 10515600 w 10515600"/>
                      <a:gd name="connsiteY17" fmla="*/ 676037 h 1325563"/>
                      <a:gd name="connsiteX18" fmla="*/ 10515600 w 10515600"/>
                      <a:gd name="connsiteY18" fmla="*/ 1325563 h 1325563"/>
                      <a:gd name="connsiteX19" fmla="*/ 9648063 w 10515600"/>
                      <a:gd name="connsiteY19" fmla="*/ 1325563 h 1325563"/>
                      <a:gd name="connsiteX20" fmla="*/ 8990838 w 10515600"/>
                      <a:gd name="connsiteY20" fmla="*/ 1325563 h 1325563"/>
                      <a:gd name="connsiteX21" fmla="*/ 8438769 w 10515600"/>
                      <a:gd name="connsiteY21" fmla="*/ 1325563 h 1325563"/>
                      <a:gd name="connsiteX22" fmla="*/ 7886700 w 10515600"/>
                      <a:gd name="connsiteY22" fmla="*/ 1325563 h 1325563"/>
                      <a:gd name="connsiteX23" fmla="*/ 7334631 w 10515600"/>
                      <a:gd name="connsiteY23" fmla="*/ 1325563 h 1325563"/>
                      <a:gd name="connsiteX24" fmla="*/ 6782562 w 10515600"/>
                      <a:gd name="connsiteY24" fmla="*/ 1325563 h 1325563"/>
                      <a:gd name="connsiteX25" fmla="*/ 6020181 w 10515600"/>
                      <a:gd name="connsiteY25" fmla="*/ 1325563 h 1325563"/>
                      <a:gd name="connsiteX26" fmla="*/ 5362956 w 10515600"/>
                      <a:gd name="connsiteY26" fmla="*/ 1325563 h 1325563"/>
                      <a:gd name="connsiteX27" fmla="*/ 5021199 w 10515600"/>
                      <a:gd name="connsiteY27" fmla="*/ 1325563 h 1325563"/>
                      <a:gd name="connsiteX28" fmla="*/ 4469130 w 10515600"/>
                      <a:gd name="connsiteY28" fmla="*/ 1325563 h 1325563"/>
                      <a:gd name="connsiteX29" fmla="*/ 3706749 w 10515600"/>
                      <a:gd name="connsiteY29" fmla="*/ 1325563 h 1325563"/>
                      <a:gd name="connsiteX30" fmla="*/ 3259836 w 10515600"/>
                      <a:gd name="connsiteY30" fmla="*/ 1325563 h 1325563"/>
                      <a:gd name="connsiteX31" fmla="*/ 2392299 w 10515600"/>
                      <a:gd name="connsiteY31" fmla="*/ 1325563 h 1325563"/>
                      <a:gd name="connsiteX32" fmla="*/ 1524762 w 10515600"/>
                      <a:gd name="connsiteY32" fmla="*/ 1325563 h 1325563"/>
                      <a:gd name="connsiteX33" fmla="*/ 867537 w 10515600"/>
                      <a:gd name="connsiteY33" fmla="*/ 1325563 h 1325563"/>
                      <a:gd name="connsiteX34" fmla="*/ 0 w 10515600"/>
                      <a:gd name="connsiteY34" fmla="*/ 1325563 h 1325563"/>
                      <a:gd name="connsiteX35" fmla="*/ 0 w 10515600"/>
                      <a:gd name="connsiteY35" fmla="*/ 662782 h 1325563"/>
                      <a:gd name="connsiteX36" fmla="*/ 0 w 10515600"/>
                      <a:gd name="connsiteY36" fmla="*/ 0 h 1325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0515600" h="1325563" fill="none" extrusionOk="0">
                        <a:moveTo>
                          <a:pt x="0" y="0"/>
                        </a:moveTo>
                        <a:cubicBezTo>
                          <a:pt x="98888" y="9007"/>
                          <a:pt x="259424" y="11771"/>
                          <a:pt x="341757" y="0"/>
                        </a:cubicBezTo>
                        <a:cubicBezTo>
                          <a:pt x="424090" y="-11771"/>
                          <a:pt x="519058" y="12003"/>
                          <a:pt x="683514" y="0"/>
                        </a:cubicBezTo>
                        <a:cubicBezTo>
                          <a:pt x="847970" y="-12003"/>
                          <a:pt x="894690" y="9887"/>
                          <a:pt x="1025271" y="0"/>
                        </a:cubicBezTo>
                        <a:cubicBezTo>
                          <a:pt x="1155852" y="-9887"/>
                          <a:pt x="1573394" y="3827"/>
                          <a:pt x="1892808" y="0"/>
                        </a:cubicBezTo>
                        <a:cubicBezTo>
                          <a:pt x="2212222" y="-3827"/>
                          <a:pt x="2391278" y="-6233"/>
                          <a:pt x="2550033" y="0"/>
                        </a:cubicBezTo>
                        <a:cubicBezTo>
                          <a:pt x="2708789" y="6233"/>
                          <a:pt x="2754491" y="5661"/>
                          <a:pt x="2891790" y="0"/>
                        </a:cubicBezTo>
                        <a:cubicBezTo>
                          <a:pt x="3029089" y="-5661"/>
                          <a:pt x="3390996" y="26022"/>
                          <a:pt x="3549015" y="0"/>
                        </a:cubicBezTo>
                        <a:cubicBezTo>
                          <a:pt x="3707035" y="-26022"/>
                          <a:pt x="4087327" y="32230"/>
                          <a:pt x="4416552" y="0"/>
                        </a:cubicBezTo>
                        <a:cubicBezTo>
                          <a:pt x="4745777" y="-32230"/>
                          <a:pt x="4788838" y="3064"/>
                          <a:pt x="4968621" y="0"/>
                        </a:cubicBezTo>
                        <a:cubicBezTo>
                          <a:pt x="5148404" y="-3064"/>
                          <a:pt x="5377712" y="-21096"/>
                          <a:pt x="5520690" y="0"/>
                        </a:cubicBezTo>
                        <a:cubicBezTo>
                          <a:pt x="5663668" y="21096"/>
                          <a:pt x="5953400" y="17386"/>
                          <a:pt x="6177915" y="0"/>
                        </a:cubicBezTo>
                        <a:cubicBezTo>
                          <a:pt x="6402430" y="-17386"/>
                          <a:pt x="6770921" y="-35143"/>
                          <a:pt x="6940296" y="0"/>
                        </a:cubicBezTo>
                        <a:cubicBezTo>
                          <a:pt x="7109671" y="35143"/>
                          <a:pt x="7403073" y="4103"/>
                          <a:pt x="7702677" y="0"/>
                        </a:cubicBezTo>
                        <a:cubicBezTo>
                          <a:pt x="8002281" y="-4103"/>
                          <a:pt x="8221175" y="16641"/>
                          <a:pt x="8465058" y="0"/>
                        </a:cubicBezTo>
                        <a:cubicBezTo>
                          <a:pt x="8708941" y="-16641"/>
                          <a:pt x="8952466" y="-9276"/>
                          <a:pt x="9332595" y="0"/>
                        </a:cubicBezTo>
                        <a:cubicBezTo>
                          <a:pt x="9712724" y="9276"/>
                          <a:pt x="9950442" y="3063"/>
                          <a:pt x="10515600" y="0"/>
                        </a:cubicBezTo>
                        <a:cubicBezTo>
                          <a:pt x="10500422" y="235201"/>
                          <a:pt x="10542331" y="366964"/>
                          <a:pt x="10515600" y="676037"/>
                        </a:cubicBezTo>
                        <a:cubicBezTo>
                          <a:pt x="10488869" y="985110"/>
                          <a:pt x="10526837" y="1096708"/>
                          <a:pt x="10515600" y="1325563"/>
                        </a:cubicBezTo>
                        <a:cubicBezTo>
                          <a:pt x="10122172" y="1338010"/>
                          <a:pt x="9852726" y="1301241"/>
                          <a:pt x="9648063" y="1325563"/>
                        </a:cubicBezTo>
                        <a:cubicBezTo>
                          <a:pt x="9443400" y="1349885"/>
                          <a:pt x="9242928" y="1304762"/>
                          <a:pt x="8990838" y="1325563"/>
                        </a:cubicBezTo>
                        <a:cubicBezTo>
                          <a:pt x="8738749" y="1346364"/>
                          <a:pt x="8553955" y="1339898"/>
                          <a:pt x="8438769" y="1325563"/>
                        </a:cubicBezTo>
                        <a:cubicBezTo>
                          <a:pt x="8323583" y="1311228"/>
                          <a:pt x="8114825" y="1306078"/>
                          <a:pt x="7886700" y="1325563"/>
                        </a:cubicBezTo>
                        <a:cubicBezTo>
                          <a:pt x="7658575" y="1345048"/>
                          <a:pt x="7473371" y="1333356"/>
                          <a:pt x="7334631" y="1325563"/>
                        </a:cubicBezTo>
                        <a:cubicBezTo>
                          <a:pt x="7195891" y="1317770"/>
                          <a:pt x="7020454" y="1341758"/>
                          <a:pt x="6782562" y="1325563"/>
                        </a:cubicBezTo>
                        <a:cubicBezTo>
                          <a:pt x="6544670" y="1309368"/>
                          <a:pt x="6283429" y="1340013"/>
                          <a:pt x="6020181" y="1325563"/>
                        </a:cubicBezTo>
                        <a:cubicBezTo>
                          <a:pt x="5756933" y="1311113"/>
                          <a:pt x="5572314" y="1324809"/>
                          <a:pt x="5362956" y="1325563"/>
                        </a:cubicBezTo>
                        <a:cubicBezTo>
                          <a:pt x="5153599" y="1326317"/>
                          <a:pt x="5103186" y="1338218"/>
                          <a:pt x="5021199" y="1325563"/>
                        </a:cubicBezTo>
                        <a:cubicBezTo>
                          <a:pt x="4939212" y="1312908"/>
                          <a:pt x="4631121" y="1343998"/>
                          <a:pt x="4469130" y="1325563"/>
                        </a:cubicBezTo>
                        <a:cubicBezTo>
                          <a:pt x="4307139" y="1307128"/>
                          <a:pt x="4042980" y="1333932"/>
                          <a:pt x="3706749" y="1325563"/>
                        </a:cubicBezTo>
                        <a:cubicBezTo>
                          <a:pt x="3370518" y="1317194"/>
                          <a:pt x="3442573" y="1313836"/>
                          <a:pt x="3259836" y="1325563"/>
                        </a:cubicBezTo>
                        <a:cubicBezTo>
                          <a:pt x="3077099" y="1337290"/>
                          <a:pt x="2633437" y="1347298"/>
                          <a:pt x="2392299" y="1325563"/>
                        </a:cubicBezTo>
                        <a:cubicBezTo>
                          <a:pt x="2151161" y="1303828"/>
                          <a:pt x="1796705" y="1322417"/>
                          <a:pt x="1524762" y="1325563"/>
                        </a:cubicBezTo>
                        <a:cubicBezTo>
                          <a:pt x="1252819" y="1328709"/>
                          <a:pt x="1086366" y="1332577"/>
                          <a:pt x="867537" y="1325563"/>
                        </a:cubicBezTo>
                        <a:cubicBezTo>
                          <a:pt x="648708" y="1318549"/>
                          <a:pt x="251816" y="1331837"/>
                          <a:pt x="0" y="1325563"/>
                        </a:cubicBezTo>
                        <a:cubicBezTo>
                          <a:pt x="-32734" y="1089617"/>
                          <a:pt x="-21327" y="959721"/>
                          <a:pt x="0" y="662782"/>
                        </a:cubicBezTo>
                        <a:cubicBezTo>
                          <a:pt x="21327" y="365843"/>
                          <a:pt x="-17272" y="280565"/>
                          <a:pt x="0" y="0"/>
                        </a:cubicBezTo>
                        <a:close/>
                      </a:path>
                      <a:path w="10515600" h="1325563" stroke="0" extrusionOk="0">
                        <a:moveTo>
                          <a:pt x="0" y="0"/>
                        </a:moveTo>
                        <a:cubicBezTo>
                          <a:pt x="230793" y="14353"/>
                          <a:pt x="332416" y="21392"/>
                          <a:pt x="552069" y="0"/>
                        </a:cubicBezTo>
                        <a:cubicBezTo>
                          <a:pt x="771722" y="-21392"/>
                          <a:pt x="761737" y="-14337"/>
                          <a:pt x="893826" y="0"/>
                        </a:cubicBezTo>
                        <a:cubicBezTo>
                          <a:pt x="1025915" y="14337"/>
                          <a:pt x="1441584" y="-15498"/>
                          <a:pt x="1761363" y="0"/>
                        </a:cubicBezTo>
                        <a:cubicBezTo>
                          <a:pt x="2081142" y="15498"/>
                          <a:pt x="2111503" y="7278"/>
                          <a:pt x="2313432" y="0"/>
                        </a:cubicBezTo>
                        <a:cubicBezTo>
                          <a:pt x="2515361" y="-7278"/>
                          <a:pt x="2743584" y="-17845"/>
                          <a:pt x="2865501" y="0"/>
                        </a:cubicBezTo>
                        <a:cubicBezTo>
                          <a:pt x="2987418" y="17845"/>
                          <a:pt x="3345183" y="8208"/>
                          <a:pt x="3733038" y="0"/>
                        </a:cubicBezTo>
                        <a:cubicBezTo>
                          <a:pt x="4120893" y="-8208"/>
                          <a:pt x="4009066" y="-3159"/>
                          <a:pt x="4179951" y="0"/>
                        </a:cubicBezTo>
                        <a:cubicBezTo>
                          <a:pt x="4350836" y="3159"/>
                          <a:pt x="4735020" y="17517"/>
                          <a:pt x="5047488" y="0"/>
                        </a:cubicBezTo>
                        <a:cubicBezTo>
                          <a:pt x="5359956" y="-17517"/>
                          <a:pt x="5662148" y="-17777"/>
                          <a:pt x="5915025" y="0"/>
                        </a:cubicBezTo>
                        <a:cubicBezTo>
                          <a:pt x="6167902" y="17777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107419" y="-9627"/>
                          <a:pt x="7439787" y="0"/>
                        </a:cubicBezTo>
                        <a:cubicBezTo>
                          <a:pt x="7772155" y="9627"/>
                          <a:pt x="7844034" y="-9098"/>
                          <a:pt x="7991856" y="0"/>
                        </a:cubicBezTo>
                        <a:cubicBezTo>
                          <a:pt x="8139678" y="9098"/>
                          <a:pt x="8289889" y="-20239"/>
                          <a:pt x="8543925" y="0"/>
                        </a:cubicBezTo>
                        <a:cubicBezTo>
                          <a:pt x="8797961" y="20239"/>
                          <a:pt x="8994198" y="29575"/>
                          <a:pt x="9306306" y="0"/>
                        </a:cubicBezTo>
                        <a:cubicBezTo>
                          <a:pt x="9618414" y="-29575"/>
                          <a:pt x="9739118" y="-23835"/>
                          <a:pt x="9858375" y="0"/>
                        </a:cubicBezTo>
                        <a:cubicBezTo>
                          <a:pt x="9977632" y="23835"/>
                          <a:pt x="10370488" y="-4069"/>
                          <a:pt x="10515600" y="0"/>
                        </a:cubicBezTo>
                        <a:cubicBezTo>
                          <a:pt x="10499780" y="328569"/>
                          <a:pt x="10494394" y="530518"/>
                          <a:pt x="10515600" y="689293"/>
                        </a:cubicBezTo>
                        <a:cubicBezTo>
                          <a:pt x="10536806" y="848068"/>
                          <a:pt x="10502453" y="1043458"/>
                          <a:pt x="10515600" y="1325563"/>
                        </a:cubicBezTo>
                        <a:cubicBezTo>
                          <a:pt x="10305681" y="1314148"/>
                          <a:pt x="10050108" y="1321983"/>
                          <a:pt x="9753219" y="1325563"/>
                        </a:cubicBezTo>
                        <a:cubicBezTo>
                          <a:pt x="9456330" y="1329143"/>
                          <a:pt x="9525512" y="1342238"/>
                          <a:pt x="9306306" y="1325563"/>
                        </a:cubicBezTo>
                        <a:cubicBezTo>
                          <a:pt x="9087100" y="1308888"/>
                          <a:pt x="8620907" y="1359824"/>
                          <a:pt x="8438769" y="1325563"/>
                        </a:cubicBezTo>
                        <a:cubicBezTo>
                          <a:pt x="8256631" y="1291302"/>
                          <a:pt x="7950474" y="1357687"/>
                          <a:pt x="7781544" y="1325563"/>
                        </a:cubicBezTo>
                        <a:cubicBezTo>
                          <a:pt x="7612615" y="1293439"/>
                          <a:pt x="7496249" y="1325157"/>
                          <a:pt x="7334631" y="1325563"/>
                        </a:cubicBezTo>
                        <a:cubicBezTo>
                          <a:pt x="7173013" y="1325969"/>
                          <a:pt x="6878574" y="1349305"/>
                          <a:pt x="6677406" y="1325563"/>
                        </a:cubicBezTo>
                        <a:cubicBezTo>
                          <a:pt x="6476238" y="1301821"/>
                          <a:pt x="6439581" y="1309201"/>
                          <a:pt x="6335649" y="1325563"/>
                        </a:cubicBezTo>
                        <a:cubicBezTo>
                          <a:pt x="6231717" y="1341925"/>
                          <a:pt x="6135578" y="1332229"/>
                          <a:pt x="5993892" y="1325563"/>
                        </a:cubicBezTo>
                        <a:cubicBezTo>
                          <a:pt x="5852206" y="1318897"/>
                          <a:pt x="5510139" y="1294481"/>
                          <a:pt x="5336667" y="1325563"/>
                        </a:cubicBezTo>
                        <a:cubicBezTo>
                          <a:pt x="5163196" y="1356645"/>
                          <a:pt x="4995694" y="1319493"/>
                          <a:pt x="4889754" y="1325563"/>
                        </a:cubicBezTo>
                        <a:cubicBezTo>
                          <a:pt x="4783814" y="1331633"/>
                          <a:pt x="4495120" y="1331155"/>
                          <a:pt x="4127373" y="1325563"/>
                        </a:cubicBezTo>
                        <a:cubicBezTo>
                          <a:pt x="3759626" y="1319971"/>
                          <a:pt x="3886665" y="1327971"/>
                          <a:pt x="3680460" y="1325563"/>
                        </a:cubicBezTo>
                        <a:cubicBezTo>
                          <a:pt x="3474255" y="1323155"/>
                          <a:pt x="3123909" y="1344078"/>
                          <a:pt x="2918079" y="1325563"/>
                        </a:cubicBezTo>
                        <a:cubicBezTo>
                          <a:pt x="2712249" y="1307048"/>
                          <a:pt x="2688971" y="1312260"/>
                          <a:pt x="2576322" y="1325563"/>
                        </a:cubicBezTo>
                        <a:cubicBezTo>
                          <a:pt x="2463673" y="1338866"/>
                          <a:pt x="2127678" y="1347212"/>
                          <a:pt x="1813941" y="1325563"/>
                        </a:cubicBezTo>
                        <a:cubicBezTo>
                          <a:pt x="1500204" y="1303914"/>
                          <a:pt x="1545667" y="1336068"/>
                          <a:pt x="1367028" y="1325563"/>
                        </a:cubicBezTo>
                        <a:cubicBezTo>
                          <a:pt x="1188389" y="1315058"/>
                          <a:pt x="1188334" y="1316127"/>
                          <a:pt x="1025271" y="1325563"/>
                        </a:cubicBezTo>
                        <a:cubicBezTo>
                          <a:pt x="862208" y="1334999"/>
                          <a:pt x="759610" y="1335607"/>
                          <a:pt x="578358" y="1325563"/>
                        </a:cubicBezTo>
                        <a:cubicBezTo>
                          <a:pt x="397106" y="1315519"/>
                          <a:pt x="120249" y="1305842"/>
                          <a:pt x="0" y="1325563"/>
                        </a:cubicBezTo>
                        <a:cubicBezTo>
                          <a:pt x="3594" y="1133935"/>
                          <a:pt x="30177" y="822218"/>
                          <a:pt x="0" y="689293"/>
                        </a:cubicBezTo>
                        <a:cubicBezTo>
                          <a:pt x="-30177" y="556368"/>
                          <a:pt x="21730" y="1491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US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It’s About Your Goals </a:t>
            </a:r>
            <a:endParaRPr lang="en-CA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1A655-071F-413E-9DDA-A5690E768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3" y="195031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Our employment programs and counselling are designed around you.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Everyone is an individual with their own goals </a:t>
            </a:r>
          </a:p>
          <a:p>
            <a:pPr lvl="1"/>
            <a:r>
              <a:rPr lang="en-US" b="1" i="1" dirty="0"/>
              <a:t>Your</a:t>
            </a:r>
            <a:r>
              <a:rPr lang="en-US" dirty="0"/>
              <a:t> individual barriers and accommodations </a:t>
            </a:r>
          </a:p>
          <a:p>
            <a:pPr lvl="1"/>
            <a:r>
              <a:rPr lang="en-US" dirty="0"/>
              <a:t>Researching </a:t>
            </a:r>
            <a:r>
              <a:rPr lang="en-US" b="1" i="1" dirty="0"/>
              <a:t>your</a:t>
            </a:r>
            <a:r>
              <a:rPr lang="en-US" dirty="0"/>
              <a:t> employment goals </a:t>
            </a:r>
          </a:p>
          <a:p>
            <a:pPr lvl="1"/>
            <a:r>
              <a:rPr lang="en-US" dirty="0"/>
              <a:t>Create </a:t>
            </a:r>
            <a:r>
              <a:rPr lang="en-US" b="1" i="1" dirty="0"/>
              <a:t>your</a:t>
            </a:r>
            <a:r>
              <a:rPr lang="en-US" dirty="0"/>
              <a:t> individual employment action plan </a:t>
            </a:r>
          </a:p>
          <a:p>
            <a:pPr lvl="1"/>
            <a:r>
              <a:rPr lang="en-US" dirty="0"/>
              <a:t>Together we search for </a:t>
            </a:r>
            <a:r>
              <a:rPr lang="en-US" b="1" i="1" dirty="0"/>
              <a:t>your</a:t>
            </a:r>
            <a:r>
              <a:rPr lang="en-US" dirty="0"/>
              <a:t> job </a:t>
            </a:r>
            <a:endParaRPr lang="en-CA" dirty="0"/>
          </a:p>
        </p:txBody>
      </p:sp>
      <p:pic>
        <p:nvPicPr>
          <p:cNvPr id="4" name="Picture 4" descr="MODC Employment Services Logo">
            <a:extLst>
              <a:ext uri="{FF2B5EF4-FFF2-40B4-BE49-F238E27FC236}">
                <a16:creationId xmlns:a16="http://schemas.microsoft.com/office/drawing/2014/main" id="{69096B58-D678-4DC0-B1E0-ACF3CF759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855" y="5877946"/>
            <a:ext cx="4026946" cy="81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re You Reaching Your New Year's Goals?">
            <a:extLst>
              <a:ext uri="{FF2B5EF4-FFF2-40B4-BE49-F238E27FC236}">
                <a16:creationId xmlns:a16="http://schemas.microsoft.com/office/drawing/2014/main" id="{38190651-C14B-4EF5-BA16-827188C6E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280" y="3123952"/>
            <a:ext cx="3141519" cy="201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500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5F82-4191-4875-B1E5-6FF01245CEA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15600"/>
                      <a:gd name="connsiteY0" fmla="*/ 0 h 1325563"/>
                      <a:gd name="connsiteX1" fmla="*/ 341757 w 10515600"/>
                      <a:gd name="connsiteY1" fmla="*/ 0 h 1325563"/>
                      <a:gd name="connsiteX2" fmla="*/ 683514 w 10515600"/>
                      <a:gd name="connsiteY2" fmla="*/ 0 h 1325563"/>
                      <a:gd name="connsiteX3" fmla="*/ 1025271 w 10515600"/>
                      <a:gd name="connsiteY3" fmla="*/ 0 h 1325563"/>
                      <a:gd name="connsiteX4" fmla="*/ 1892808 w 10515600"/>
                      <a:gd name="connsiteY4" fmla="*/ 0 h 1325563"/>
                      <a:gd name="connsiteX5" fmla="*/ 2550033 w 10515600"/>
                      <a:gd name="connsiteY5" fmla="*/ 0 h 1325563"/>
                      <a:gd name="connsiteX6" fmla="*/ 2891790 w 10515600"/>
                      <a:gd name="connsiteY6" fmla="*/ 0 h 1325563"/>
                      <a:gd name="connsiteX7" fmla="*/ 3549015 w 10515600"/>
                      <a:gd name="connsiteY7" fmla="*/ 0 h 1325563"/>
                      <a:gd name="connsiteX8" fmla="*/ 4416552 w 10515600"/>
                      <a:gd name="connsiteY8" fmla="*/ 0 h 1325563"/>
                      <a:gd name="connsiteX9" fmla="*/ 4968621 w 10515600"/>
                      <a:gd name="connsiteY9" fmla="*/ 0 h 1325563"/>
                      <a:gd name="connsiteX10" fmla="*/ 5520690 w 10515600"/>
                      <a:gd name="connsiteY10" fmla="*/ 0 h 1325563"/>
                      <a:gd name="connsiteX11" fmla="*/ 6177915 w 10515600"/>
                      <a:gd name="connsiteY11" fmla="*/ 0 h 1325563"/>
                      <a:gd name="connsiteX12" fmla="*/ 6940296 w 10515600"/>
                      <a:gd name="connsiteY12" fmla="*/ 0 h 1325563"/>
                      <a:gd name="connsiteX13" fmla="*/ 7702677 w 10515600"/>
                      <a:gd name="connsiteY13" fmla="*/ 0 h 1325563"/>
                      <a:gd name="connsiteX14" fmla="*/ 8465058 w 10515600"/>
                      <a:gd name="connsiteY14" fmla="*/ 0 h 1325563"/>
                      <a:gd name="connsiteX15" fmla="*/ 9332595 w 10515600"/>
                      <a:gd name="connsiteY15" fmla="*/ 0 h 1325563"/>
                      <a:gd name="connsiteX16" fmla="*/ 10515600 w 10515600"/>
                      <a:gd name="connsiteY16" fmla="*/ 0 h 1325563"/>
                      <a:gd name="connsiteX17" fmla="*/ 10515600 w 10515600"/>
                      <a:gd name="connsiteY17" fmla="*/ 676037 h 1325563"/>
                      <a:gd name="connsiteX18" fmla="*/ 10515600 w 10515600"/>
                      <a:gd name="connsiteY18" fmla="*/ 1325563 h 1325563"/>
                      <a:gd name="connsiteX19" fmla="*/ 9648063 w 10515600"/>
                      <a:gd name="connsiteY19" fmla="*/ 1325563 h 1325563"/>
                      <a:gd name="connsiteX20" fmla="*/ 8990838 w 10515600"/>
                      <a:gd name="connsiteY20" fmla="*/ 1325563 h 1325563"/>
                      <a:gd name="connsiteX21" fmla="*/ 8438769 w 10515600"/>
                      <a:gd name="connsiteY21" fmla="*/ 1325563 h 1325563"/>
                      <a:gd name="connsiteX22" fmla="*/ 7886700 w 10515600"/>
                      <a:gd name="connsiteY22" fmla="*/ 1325563 h 1325563"/>
                      <a:gd name="connsiteX23" fmla="*/ 7334631 w 10515600"/>
                      <a:gd name="connsiteY23" fmla="*/ 1325563 h 1325563"/>
                      <a:gd name="connsiteX24" fmla="*/ 6782562 w 10515600"/>
                      <a:gd name="connsiteY24" fmla="*/ 1325563 h 1325563"/>
                      <a:gd name="connsiteX25" fmla="*/ 6020181 w 10515600"/>
                      <a:gd name="connsiteY25" fmla="*/ 1325563 h 1325563"/>
                      <a:gd name="connsiteX26" fmla="*/ 5362956 w 10515600"/>
                      <a:gd name="connsiteY26" fmla="*/ 1325563 h 1325563"/>
                      <a:gd name="connsiteX27" fmla="*/ 5021199 w 10515600"/>
                      <a:gd name="connsiteY27" fmla="*/ 1325563 h 1325563"/>
                      <a:gd name="connsiteX28" fmla="*/ 4469130 w 10515600"/>
                      <a:gd name="connsiteY28" fmla="*/ 1325563 h 1325563"/>
                      <a:gd name="connsiteX29" fmla="*/ 3706749 w 10515600"/>
                      <a:gd name="connsiteY29" fmla="*/ 1325563 h 1325563"/>
                      <a:gd name="connsiteX30" fmla="*/ 3259836 w 10515600"/>
                      <a:gd name="connsiteY30" fmla="*/ 1325563 h 1325563"/>
                      <a:gd name="connsiteX31" fmla="*/ 2392299 w 10515600"/>
                      <a:gd name="connsiteY31" fmla="*/ 1325563 h 1325563"/>
                      <a:gd name="connsiteX32" fmla="*/ 1524762 w 10515600"/>
                      <a:gd name="connsiteY32" fmla="*/ 1325563 h 1325563"/>
                      <a:gd name="connsiteX33" fmla="*/ 867537 w 10515600"/>
                      <a:gd name="connsiteY33" fmla="*/ 1325563 h 1325563"/>
                      <a:gd name="connsiteX34" fmla="*/ 0 w 10515600"/>
                      <a:gd name="connsiteY34" fmla="*/ 1325563 h 1325563"/>
                      <a:gd name="connsiteX35" fmla="*/ 0 w 10515600"/>
                      <a:gd name="connsiteY35" fmla="*/ 662782 h 1325563"/>
                      <a:gd name="connsiteX36" fmla="*/ 0 w 10515600"/>
                      <a:gd name="connsiteY36" fmla="*/ 0 h 1325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0515600" h="1325563" fill="none" extrusionOk="0">
                        <a:moveTo>
                          <a:pt x="0" y="0"/>
                        </a:moveTo>
                        <a:cubicBezTo>
                          <a:pt x="98888" y="9007"/>
                          <a:pt x="259424" y="11771"/>
                          <a:pt x="341757" y="0"/>
                        </a:cubicBezTo>
                        <a:cubicBezTo>
                          <a:pt x="424090" y="-11771"/>
                          <a:pt x="519058" y="12003"/>
                          <a:pt x="683514" y="0"/>
                        </a:cubicBezTo>
                        <a:cubicBezTo>
                          <a:pt x="847970" y="-12003"/>
                          <a:pt x="894690" y="9887"/>
                          <a:pt x="1025271" y="0"/>
                        </a:cubicBezTo>
                        <a:cubicBezTo>
                          <a:pt x="1155852" y="-9887"/>
                          <a:pt x="1573394" y="3827"/>
                          <a:pt x="1892808" y="0"/>
                        </a:cubicBezTo>
                        <a:cubicBezTo>
                          <a:pt x="2212222" y="-3827"/>
                          <a:pt x="2391278" y="-6233"/>
                          <a:pt x="2550033" y="0"/>
                        </a:cubicBezTo>
                        <a:cubicBezTo>
                          <a:pt x="2708789" y="6233"/>
                          <a:pt x="2754491" y="5661"/>
                          <a:pt x="2891790" y="0"/>
                        </a:cubicBezTo>
                        <a:cubicBezTo>
                          <a:pt x="3029089" y="-5661"/>
                          <a:pt x="3390996" y="26022"/>
                          <a:pt x="3549015" y="0"/>
                        </a:cubicBezTo>
                        <a:cubicBezTo>
                          <a:pt x="3707035" y="-26022"/>
                          <a:pt x="4087327" y="32230"/>
                          <a:pt x="4416552" y="0"/>
                        </a:cubicBezTo>
                        <a:cubicBezTo>
                          <a:pt x="4745777" y="-32230"/>
                          <a:pt x="4788838" y="3064"/>
                          <a:pt x="4968621" y="0"/>
                        </a:cubicBezTo>
                        <a:cubicBezTo>
                          <a:pt x="5148404" y="-3064"/>
                          <a:pt x="5377712" y="-21096"/>
                          <a:pt x="5520690" y="0"/>
                        </a:cubicBezTo>
                        <a:cubicBezTo>
                          <a:pt x="5663668" y="21096"/>
                          <a:pt x="5953400" y="17386"/>
                          <a:pt x="6177915" y="0"/>
                        </a:cubicBezTo>
                        <a:cubicBezTo>
                          <a:pt x="6402430" y="-17386"/>
                          <a:pt x="6770921" y="-35143"/>
                          <a:pt x="6940296" y="0"/>
                        </a:cubicBezTo>
                        <a:cubicBezTo>
                          <a:pt x="7109671" y="35143"/>
                          <a:pt x="7403073" y="4103"/>
                          <a:pt x="7702677" y="0"/>
                        </a:cubicBezTo>
                        <a:cubicBezTo>
                          <a:pt x="8002281" y="-4103"/>
                          <a:pt x="8221175" y="16641"/>
                          <a:pt x="8465058" y="0"/>
                        </a:cubicBezTo>
                        <a:cubicBezTo>
                          <a:pt x="8708941" y="-16641"/>
                          <a:pt x="8952466" y="-9276"/>
                          <a:pt x="9332595" y="0"/>
                        </a:cubicBezTo>
                        <a:cubicBezTo>
                          <a:pt x="9712724" y="9276"/>
                          <a:pt x="9950442" y="3063"/>
                          <a:pt x="10515600" y="0"/>
                        </a:cubicBezTo>
                        <a:cubicBezTo>
                          <a:pt x="10500422" y="235201"/>
                          <a:pt x="10542331" y="366964"/>
                          <a:pt x="10515600" y="676037"/>
                        </a:cubicBezTo>
                        <a:cubicBezTo>
                          <a:pt x="10488869" y="985110"/>
                          <a:pt x="10526837" y="1096708"/>
                          <a:pt x="10515600" y="1325563"/>
                        </a:cubicBezTo>
                        <a:cubicBezTo>
                          <a:pt x="10122172" y="1338010"/>
                          <a:pt x="9852726" y="1301241"/>
                          <a:pt x="9648063" y="1325563"/>
                        </a:cubicBezTo>
                        <a:cubicBezTo>
                          <a:pt x="9443400" y="1349885"/>
                          <a:pt x="9242928" y="1304762"/>
                          <a:pt x="8990838" y="1325563"/>
                        </a:cubicBezTo>
                        <a:cubicBezTo>
                          <a:pt x="8738749" y="1346364"/>
                          <a:pt x="8553955" y="1339898"/>
                          <a:pt x="8438769" y="1325563"/>
                        </a:cubicBezTo>
                        <a:cubicBezTo>
                          <a:pt x="8323583" y="1311228"/>
                          <a:pt x="8114825" y="1306078"/>
                          <a:pt x="7886700" y="1325563"/>
                        </a:cubicBezTo>
                        <a:cubicBezTo>
                          <a:pt x="7658575" y="1345048"/>
                          <a:pt x="7473371" y="1333356"/>
                          <a:pt x="7334631" y="1325563"/>
                        </a:cubicBezTo>
                        <a:cubicBezTo>
                          <a:pt x="7195891" y="1317770"/>
                          <a:pt x="7020454" y="1341758"/>
                          <a:pt x="6782562" y="1325563"/>
                        </a:cubicBezTo>
                        <a:cubicBezTo>
                          <a:pt x="6544670" y="1309368"/>
                          <a:pt x="6283429" y="1340013"/>
                          <a:pt x="6020181" y="1325563"/>
                        </a:cubicBezTo>
                        <a:cubicBezTo>
                          <a:pt x="5756933" y="1311113"/>
                          <a:pt x="5572314" y="1324809"/>
                          <a:pt x="5362956" y="1325563"/>
                        </a:cubicBezTo>
                        <a:cubicBezTo>
                          <a:pt x="5153599" y="1326317"/>
                          <a:pt x="5103186" y="1338218"/>
                          <a:pt x="5021199" y="1325563"/>
                        </a:cubicBezTo>
                        <a:cubicBezTo>
                          <a:pt x="4939212" y="1312908"/>
                          <a:pt x="4631121" y="1343998"/>
                          <a:pt x="4469130" y="1325563"/>
                        </a:cubicBezTo>
                        <a:cubicBezTo>
                          <a:pt x="4307139" y="1307128"/>
                          <a:pt x="4042980" y="1333932"/>
                          <a:pt x="3706749" y="1325563"/>
                        </a:cubicBezTo>
                        <a:cubicBezTo>
                          <a:pt x="3370518" y="1317194"/>
                          <a:pt x="3442573" y="1313836"/>
                          <a:pt x="3259836" y="1325563"/>
                        </a:cubicBezTo>
                        <a:cubicBezTo>
                          <a:pt x="3077099" y="1337290"/>
                          <a:pt x="2633437" y="1347298"/>
                          <a:pt x="2392299" y="1325563"/>
                        </a:cubicBezTo>
                        <a:cubicBezTo>
                          <a:pt x="2151161" y="1303828"/>
                          <a:pt x="1796705" y="1322417"/>
                          <a:pt x="1524762" y="1325563"/>
                        </a:cubicBezTo>
                        <a:cubicBezTo>
                          <a:pt x="1252819" y="1328709"/>
                          <a:pt x="1086366" y="1332577"/>
                          <a:pt x="867537" y="1325563"/>
                        </a:cubicBezTo>
                        <a:cubicBezTo>
                          <a:pt x="648708" y="1318549"/>
                          <a:pt x="251816" y="1331837"/>
                          <a:pt x="0" y="1325563"/>
                        </a:cubicBezTo>
                        <a:cubicBezTo>
                          <a:pt x="-32734" y="1089617"/>
                          <a:pt x="-21327" y="959721"/>
                          <a:pt x="0" y="662782"/>
                        </a:cubicBezTo>
                        <a:cubicBezTo>
                          <a:pt x="21327" y="365843"/>
                          <a:pt x="-17272" y="280565"/>
                          <a:pt x="0" y="0"/>
                        </a:cubicBezTo>
                        <a:close/>
                      </a:path>
                      <a:path w="10515600" h="1325563" stroke="0" extrusionOk="0">
                        <a:moveTo>
                          <a:pt x="0" y="0"/>
                        </a:moveTo>
                        <a:cubicBezTo>
                          <a:pt x="230793" y="14353"/>
                          <a:pt x="332416" y="21392"/>
                          <a:pt x="552069" y="0"/>
                        </a:cubicBezTo>
                        <a:cubicBezTo>
                          <a:pt x="771722" y="-21392"/>
                          <a:pt x="761737" y="-14337"/>
                          <a:pt x="893826" y="0"/>
                        </a:cubicBezTo>
                        <a:cubicBezTo>
                          <a:pt x="1025915" y="14337"/>
                          <a:pt x="1441584" y="-15498"/>
                          <a:pt x="1761363" y="0"/>
                        </a:cubicBezTo>
                        <a:cubicBezTo>
                          <a:pt x="2081142" y="15498"/>
                          <a:pt x="2111503" y="7278"/>
                          <a:pt x="2313432" y="0"/>
                        </a:cubicBezTo>
                        <a:cubicBezTo>
                          <a:pt x="2515361" y="-7278"/>
                          <a:pt x="2743584" y="-17845"/>
                          <a:pt x="2865501" y="0"/>
                        </a:cubicBezTo>
                        <a:cubicBezTo>
                          <a:pt x="2987418" y="17845"/>
                          <a:pt x="3345183" y="8208"/>
                          <a:pt x="3733038" y="0"/>
                        </a:cubicBezTo>
                        <a:cubicBezTo>
                          <a:pt x="4120893" y="-8208"/>
                          <a:pt x="4009066" y="-3159"/>
                          <a:pt x="4179951" y="0"/>
                        </a:cubicBezTo>
                        <a:cubicBezTo>
                          <a:pt x="4350836" y="3159"/>
                          <a:pt x="4735020" y="17517"/>
                          <a:pt x="5047488" y="0"/>
                        </a:cubicBezTo>
                        <a:cubicBezTo>
                          <a:pt x="5359956" y="-17517"/>
                          <a:pt x="5662148" y="-17777"/>
                          <a:pt x="5915025" y="0"/>
                        </a:cubicBezTo>
                        <a:cubicBezTo>
                          <a:pt x="6167902" y="17777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107419" y="-9627"/>
                          <a:pt x="7439787" y="0"/>
                        </a:cubicBezTo>
                        <a:cubicBezTo>
                          <a:pt x="7772155" y="9627"/>
                          <a:pt x="7844034" y="-9098"/>
                          <a:pt x="7991856" y="0"/>
                        </a:cubicBezTo>
                        <a:cubicBezTo>
                          <a:pt x="8139678" y="9098"/>
                          <a:pt x="8289889" y="-20239"/>
                          <a:pt x="8543925" y="0"/>
                        </a:cubicBezTo>
                        <a:cubicBezTo>
                          <a:pt x="8797961" y="20239"/>
                          <a:pt x="8994198" y="29575"/>
                          <a:pt x="9306306" y="0"/>
                        </a:cubicBezTo>
                        <a:cubicBezTo>
                          <a:pt x="9618414" y="-29575"/>
                          <a:pt x="9739118" y="-23835"/>
                          <a:pt x="9858375" y="0"/>
                        </a:cubicBezTo>
                        <a:cubicBezTo>
                          <a:pt x="9977632" y="23835"/>
                          <a:pt x="10370488" y="-4069"/>
                          <a:pt x="10515600" y="0"/>
                        </a:cubicBezTo>
                        <a:cubicBezTo>
                          <a:pt x="10499780" y="328569"/>
                          <a:pt x="10494394" y="530518"/>
                          <a:pt x="10515600" y="689293"/>
                        </a:cubicBezTo>
                        <a:cubicBezTo>
                          <a:pt x="10536806" y="848068"/>
                          <a:pt x="10502453" y="1043458"/>
                          <a:pt x="10515600" y="1325563"/>
                        </a:cubicBezTo>
                        <a:cubicBezTo>
                          <a:pt x="10305681" y="1314148"/>
                          <a:pt x="10050108" y="1321983"/>
                          <a:pt x="9753219" y="1325563"/>
                        </a:cubicBezTo>
                        <a:cubicBezTo>
                          <a:pt x="9456330" y="1329143"/>
                          <a:pt x="9525512" y="1342238"/>
                          <a:pt x="9306306" y="1325563"/>
                        </a:cubicBezTo>
                        <a:cubicBezTo>
                          <a:pt x="9087100" y="1308888"/>
                          <a:pt x="8620907" y="1359824"/>
                          <a:pt x="8438769" y="1325563"/>
                        </a:cubicBezTo>
                        <a:cubicBezTo>
                          <a:pt x="8256631" y="1291302"/>
                          <a:pt x="7950474" y="1357687"/>
                          <a:pt x="7781544" y="1325563"/>
                        </a:cubicBezTo>
                        <a:cubicBezTo>
                          <a:pt x="7612615" y="1293439"/>
                          <a:pt x="7496249" y="1325157"/>
                          <a:pt x="7334631" y="1325563"/>
                        </a:cubicBezTo>
                        <a:cubicBezTo>
                          <a:pt x="7173013" y="1325969"/>
                          <a:pt x="6878574" y="1349305"/>
                          <a:pt x="6677406" y="1325563"/>
                        </a:cubicBezTo>
                        <a:cubicBezTo>
                          <a:pt x="6476238" y="1301821"/>
                          <a:pt x="6439581" y="1309201"/>
                          <a:pt x="6335649" y="1325563"/>
                        </a:cubicBezTo>
                        <a:cubicBezTo>
                          <a:pt x="6231717" y="1341925"/>
                          <a:pt x="6135578" y="1332229"/>
                          <a:pt x="5993892" y="1325563"/>
                        </a:cubicBezTo>
                        <a:cubicBezTo>
                          <a:pt x="5852206" y="1318897"/>
                          <a:pt x="5510139" y="1294481"/>
                          <a:pt x="5336667" y="1325563"/>
                        </a:cubicBezTo>
                        <a:cubicBezTo>
                          <a:pt x="5163196" y="1356645"/>
                          <a:pt x="4995694" y="1319493"/>
                          <a:pt x="4889754" y="1325563"/>
                        </a:cubicBezTo>
                        <a:cubicBezTo>
                          <a:pt x="4783814" y="1331633"/>
                          <a:pt x="4495120" y="1331155"/>
                          <a:pt x="4127373" y="1325563"/>
                        </a:cubicBezTo>
                        <a:cubicBezTo>
                          <a:pt x="3759626" y="1319971"/>
                          <a:pt x="3886665" y="1327971"/>
                          <a:pt x="3680460" y="1325563"/>
                        </a:cubicBezTo>
                        <a:cubicBezTo>
                          <a:pt x="3474255" y="1323155"/>
                          <a:pt x="3123909" y="1344078"/>
                          <a:pt x="2918079" y="1325563"/>
                        </a:cubicBezTo>
                        <a:cubicBezTo>
                          <a:pt x="2712249" y="1307048"/>
                          <a:pt x="2688971" y="1312260"/>
                          <a:pt x="2576322" y="1325563"/>
                        </a:cubicBezTo>
                        <a:cubicBezTo>
                          <a:pt x="2463673" y="1338866"/>
                          <a:pt x="2127678" y="1347212"/>
                          <a:pt x="1813941" y="1325563"/>
                        </a:cubicBezTo>
                        <a:cubicBezTo>
                          <a:pt x="1500204" y="1303914"/>
                          <a:pt x="1545667" y="1336068"/>
                          <a:pt x="1367028" y="1325563"/>
                        </a:cubicBezTo>
                        <a:cubicBezTo>
                          <a:pt x="1188389" y="1315058"/>
                          <a:pt x="1188334" y="1316127"/>
                          <a:pt x="1025271" y="1325563"/>
                        </a:cubicBezTo>
                        <a:cubicBezTo>
                          <a:pt x="862208" y="1334999"/>
                          <a:pt x="759610" y="1335607"/>
                          <a:pt x="578358" y="1325563"/>
                        </a:cubicBezTo>
                        <a:cubicBezTo>
                          <a:pt x="397106" y="1315519"/>
                          <a:pt x="120249" y="1305842"/>
                          <a:pt x="0" y="1325563"/>
                        </a:cubicBezTo>
                        <a:cubicBezTo>
                          <a:pt x="3594" y="1133935"/>
                          <a:pt x="30177" y="822218"/>
                          <a:pt x="0" y="689293"/>
                        </a:cubicBezTo>
                        <a:cubicBezTo>
                          <a:pt x="-30177" y="556368"/>
                          <a:pt x="21730" y="1491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Our Services</a:t>
            </a:r>
            <a:endParaRPr lang="en-CA" b="1" dirty="0"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7E203-898A-4A2E-BC81-D5840BF1E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Our programs are designed to help you find the most realistic and shortest route to paid employment while teaching you to be as independent as possible. </a:t>
            </a:r>
          </a:p>
          <a:p>
            <a:pPr marL="0" indent="0">
              <a:buNone/>
            </a:pPr>
            <a:r>
              <a:rPr lang="en-US" dirty="0"/>
              <a:t>Your Vocational Rehabilitation Specialist will help you navigate the Employment Supports program and complete an intake to explore </a:t>
            </a:r>
            <a:r>
              <a:rPr lang="en-US" b="1" i="1" dirty="0"/>
              <a:t>your</a:t>
            </a:r>
            <a:r>
              <a:rPr lang="en-US" dirty="0"/>
              <a:t> </a:t>
            </a:r>
          </a:p>
          <a:p>
            <a:r>
              <a:rPr lang="en-US" dirty="0"/>
              <a:t>Work related skills</a:t>
            </a:r>
          </a:p>
          <a:p>
            <a:r>
              <a:rPr lang="en-US" dirty="0"/>
              <a:t>Knowledge </a:t>
            </a:r>
          </a:p>
          <a:p>
            <a:r>
              <a:rPr lang="en-US" dirty="0"/>
              <a:t>Experience</a:t>
            </a:r>
          </a:p>
          <a:p>
            <a:r>
              <a:rPr lang="en-US" dirty="0"/>
              <a:t>Interests </a:t>
            </a:r>
          </a:p>
          <a:p>
            <a:r>
              <a:rPr lang="en-US" dirty="0"/>
              <a:t>Accommodation needs </a:t>
            </a:r>
          </a:p>
        </p:txBody>
      </p:sp>
      <p:pic>
        <p:nvPicPr>
          <p:cNvPr id="4" name="Picture 4" descr="MODC Employment Services Logo">
            <a:extLst>
              <a:ext uri="{FF2B5EF4-FFF2-40B4-BE49-F238E27FC236}">
                <a16:creationId xmlns:a16="http://schemas.microsoft.com/office/drawing/2014/main" id="{53D783BE-61AF-432A-B3B3-5D5BA4548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855" y="5877946"/>
            <a:ext cx="4026946" cy="81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320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55460-694F-4A68-B546-08F014131F99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15600"/>
                      <a:gd name="connsiteY0" fmla="*/ 0 h 1325563"/>
                      <a:gd name="connsiteX1" fmla="*/ 341757 w 10515600"/>
                      <a:gd name="connsiteY1" fmla="*/ 0 h 1325563"/>
                      <a:gd name="connsiteX2" fmla="*/ 683514 w 10515600"/>
                      <a:gd name="connsiteY2" fmla="*/ 0 h 1325563"/>
                      <a:gd name="connsiteX3" fmla="*/ 1025271 w 10515600"/>
                      <a:gd name="connsiteY3" fmla="*/ 0 h 1325563"/>
                      <a:gd name="connsiteX4" fmla="*/ 1892808 w 10515600"/>
                      <a:gd name="connsiteY4" fmla="*/ 0 h 1325563"/>
                      <a:gd name="connsiteX5" fmla="*/ 2550033 w 10515600"/>
                      <a:gd name="connsiteY5" fmla="*/ 0 h 1325563"/>
                      <a:gd name="connsiteX6" fmla="*/ 2891790 w 10515600"/>
                      <a:gd name="connsiteY6" fmla="*/ 0 h 1325563"/>
                      <a:gd name="connsiteX7" fmla="*/ 3549015 w 10515600"/>
                      <a:gd name="connsiteY7" fmla="*/ 0 h 1325563"/>
                      <a:gd name="connsiteX8" fmla="*/ 4416552 w 10515600"/>
                      <a:gd name="connsiteY8" fmla="*/ 0 h 1325563"/>
                      <a:gd name="connsiteX9" fmla="*/ 4968621 w 10515600"/>
                      <a:gd name="connsiteY9" fmla="*/ 0 h 1325563"/>
                      <a:gd name="connsiteX10" fmla="*/ 5520690 w 10515600"/>
                      <a:gd name="connsiteY10" fmla="*/ 0 h 1325563"/>
                      <a:gd name="connsiteX11" fmla="*/ 6177915 w 10515600"/>
                      <a:gd name="connsiteY11" fmla="*/ 0 h 1325563"/>
                      <a:gd name="connsiteX12" fmla="*/ 6940296 w 10515600"/>
                      <a:gd name="connsiteY12" fmla="*/ 0 h 1325563"/>
                      <a:gd name="connsiteX13" fmla="*/ 7702677 w 10515600"/>
                      <a:gd name="connsiteY13" fmla="*/ 0 h 1325563"/>
                      <a:gd name="connsiteX14" fmla="*/ 8465058 w 10515600"/>
                      <a:gd name="connsiteY14" fmla="*/ 0 h 1325563"/>
                      <a:gd name="connsiteX15" fmla="*/ 9332595 w 10515600"/>
                      <a:gd name="connsiteY15" fmla="*/ 0 h 1325563"/>
                      <a:gd name="connsiteX16" fmla="*/ 10515600 w 10515600"/>
                      <a:gd name="connsiteY16" fmla="*/ 0 h 1325563"/>
                      <a:gd name="connsiteX17" fmla="*/ 10515600 w 10515600"/>
                      <a:gd name="connsiteY17" fmla="*/ 676037 h 1325563"/>
                      <a:gd name="connsiteX18" fmla="*/ 10515600 w 10515600"/>
                      <a:gd name="connsiteY18" fmla="*/ 1325563 h 1325563"/>
                      <a:gd name="connsiteX19" fmla="*/ 9648063 w 10515600"/>
                      <a:gd name="connsiteY19" fmla="*/ 1325563 h 1325563"/>
                      <a:gd name="connsiteX20" fmla="*/ 8990838 w 10515600"/>
                      <a:gd name="connsiteY20" fmla="*/ 1325563 h 1325563"/>
                      <a:gd name="connsiteX21" fmla="*/ 8438769 w 10515600"/>
                      <a:gd name="connsiteY21" fmla="*/ 1325563 h 1325563"/>
                      <a:gd name="connsiteX22" fmla="*/ 7886700 w 10515600"/>
                      <a:gd name="connsiteY22" fmla="*/ 1325563 h 1325563"/>
                      <a:gd name="connsiteX23" fmla="*/ 7334631 w 10515600"/>
                      <a:gd name="connsiteY23" fmla="*/ 1325563 h 1325563"/>
                      <a:gd name="connsiteX24" fmla="*/ 6782562 w 10515600"/>
                      <a:gd name="connsiteY24" fmla="*/ 1325563 h 1325563"/>
                      <a:gd name="connsiteX25" fmla="*/ 6020181 w 10515600"/>
                      <a:gd name="connsiteY25" fmla="*/ 1325563 h 1325563"/>
                      <a:gd name="connsiteX26" fmla="*/ 5362956 w 10515600"/>
                      <a:gd name="connsiteY26" fmla="*/ 1325563 h 1325563"/>
                      <a:gd name="connsiteX27" fmla="*/ 5021199 w 10515600"/>
                      <a:gd name="connsiteY27" fmla="*/ 1325563 h 1325563"/>
                      <a:gd name="connsiteX28" fmla="*/ 4469130 w 10515600"/>
                      <a:gd name="connsiteY28" fmla="*/ 1325563 h 1325563"/>
                      <a:gd name="connsiteX29" fmla="*/ 3706749 w 10515600"/>
                      <a:gd name="connsiteY29" fmla="*/ 1325563 h 1325563"/>
                      <a:gd name="connsiteX30" fmla="*/ 3259836 w 10515600"/>
                      <a:gd name="connsiteY30" fmla="*/ 1325563 h 1325563"/>
                      <a:gd name="connsiteX31" fmla="*/ 2392299 w 10515600"/>
                      <a:gd name="connsiteY31" fmla="*/ 1325563 h 1325563"/>
                      <a:gd name="connsiteX32" fmla="*/ 1524762 w 10515600"/>
                      <a:gd name="connsiteY32" fmla="*/ 1325563 h 1325563"/>
                      <a:gd name="connsiteX33" fmla="*/ 867537 w 10515600"/>
                      <a:gd name="connsiteY33" fmla="*/ 1325563 h 1325563"/>
                      <a:gd name="connsiteX34" fmla="*/ 0 w 10515600"/>
                      <a:gd name="connsiteY34" fmla="*/ 1325563 h 1325563"/>
                      <a:gd name="connsiteX35" fmla="*/ 0 w 10515600"/>
                      <a:gd name="connsiteY35" fmla="*/ 662782 h 1325563"/>
                      <a:gd name="connsiteX36" fmla="*/ 0 w 10515600"/>
                      <a:gd name="connsiteY36" fmla="*/ 0 h 1325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0515600" h="1325563" fill="none" extrusionOk="0">
                        <a:moveTo>
                          <a:pt x="0" y="0"/>
                        </a:moveTo>
                        <a:cubicBezTo>
                          <a:pt x="98888" y="9007"/>
                          <a:pt x="259424" y="11771"/>
                          <a:pt x="341757" y="0"/>
                        </a:cubicBezTo>
                        <a:cubicBezTo>
                          <a:pt x="424090" y="-11771"/>
                          <a:pt x="519058" y="12003"/>
                          <a:pt x="683514" y="0"/>
                        </a:cubicBezTo>
                        <a:cubicBezTo>
                          <a:pt x="847970" y="-12003"/>
                          <a:pt x="894690" y="9887"/>
                          <a:pt x="1025271" y="0"/>
                        </a:cubicBezTo>
                        <a:cubicBezTo>
                          <a:pt x="1155852" y="-9887"/>
                          <a:pt x="1573394" y="3827"/>
                          <a:pt x="1892808" y="0"/>
                        </a:cubicBezTo>
                        <a:cubicBezTo>
                          <a:pt x="2212222" y="-3827"/>
                          <a:pt x="2391278" y="-6233"/>
                          <a:pt x="2550033" y="0"/>
                        </a:cubicBezTo>
                        <a:cubicBezTo>
                          <a:pt x="2708789" y="6233"/>
                          <a:pt x="2754491" y="5661"/>
                          <a:pt x="2891790" y="0"/>
                        </a:cubicBezTo>
                        <a:cubicBezTo>
                          <a:pt x="3029089" y="-5661"/>
                          <a:pt x="3390996" y="26022"/>
                          <a:pt x="3549015" y="0"/>
                        </a:cubicBezTo>
                        <a:cubicBezTo>
                          <a:pt x="3707035" y="-26022"/>
                          <a:pt x="4087327" y="32230"/>
                          <a:pt x="4416552" y="0"/>
                        </a:cubicBezTo>
                        <a:cubicBezTo>
                          <a:pt x="4745777" y="-32230"/>
                          <a:pt x="4788838" y="3064"/>
                          <a:pt x="4968621" y="0"/>
                        </a:cubicBezTo>
                        <a:cubicBezTo>
                          <a:pt x="5148404" y="-3064"/>
                          <a:pt x="5377712" y="-21096"/>
                          <a:pt x="5520690" y="0"/>
                        </a:cubicBezTo>
                        <a:cubicBezTo>
                          <a:pt x="5663668" y="21096"/>
                          <a:pt x="5953400" y="17386"/>
                          <a:pt x="6177915" y="0"/>
                        </a:cubicBezTo>
                        <a:cubicBezTo>
                          <a:pt x="6402430" y="-17386"/>
                          <a:pt x="6770921" y="-35143"/>
                          <a:pt x="6940296" y="0"/>
                        </a:cubicBezTo>
                        <a:cubicBezTo>
                          <a:pt x="7109671" y="35143"/>
                          <a:pt x="7403073" y="4103"/>
                          <a:pt x="7702677" y="0"/>
                        </a:cubicBezTo>
                        <a:cubicBezTo>
                          <a:pt x="8002281" y="-4103"/>
                          <a:pt x="8221175" y="16641"/>
                          <a:pt x="8465058" y="0"/>
                        </a:cubicBezTo>
                        <a:cubicBezTo>
                          <a:pt x="8708941" y="-16641"/>
                          <a:pt x="8952466" y="-9276"/>
                          <a:pt x="9332595" y="0"/>
                        </a:cubicBezTo>
                        <a:cubicBezTo>
                          <a:pt x="9712724" y="9276"/>
                          <a:pt x="9950442" y="3063"/>
                          <a:pt x="10515600" y="0"/>
                        </a:cubicBezTo>
                        <a:cubicBezTo>
                          <a:pt x="10500422" y="235201"/>
                          <a:pt x="10542331" y="366964"/>
                          <a:pt x="10515600" y="676037"/>
                        </a:cubicBezTo>
                        <a:cubicBezTo>
                          <a:pt x="10488869" y="985110"/>
                          <a:pt x="10526837" y="1096708"/>
                          <a:pt x="10515600" y="1325563"/>
                        </a:cubicBezTo>
                        <a:cubicBezTo>
                          <a:pt x="10122172" y="1338010"/>
                          <a:pt x="9852726" y="1301241"/>
                          <a:pt x="9648063" y="1325563"/>
                        </a:cubicBezTo>
                        <a:cubicBezTo>
                          <a:pt x="9443400" y="1349885"/>
                          <a:pt x="9242928" y="1304762"/>
                          <a:pt x="8990838" y="1325563"/>
                        </a:cubicBezTo>
                        <a:cubicBezTo>
                          <a:pt x="8738749" y="1346364"/>
                          <a:pt x="8553955" y="1339898"/>
                          <a:pt x="8438769" y="1325563"/>
                        </a:cubicBezTo>
                        <a:cubicBezTo>
                          <a:pt x="8323583" y="1311228"/>
                          <a:pt x="8114825" y="1306078"/>
                          <a:pt x="7886700" y="1325563"/>
                        </a:cubicBezTo>
                        <a:cubicBezTo>
                          <a:pt x="7658575" y="1345048"/>
                          <a:pt x="7473371" y="1333356"/>
                          <a:pt x="7334631" y="1325563"/>
                        </a:cubicBezTo>
                        <a:cubicBezTo>
                          <a:pt x="7195891" y="1317770"/>
                          <a:pt x="7020454" y="1341758"/>
                          <a:pt x="6782562" y="1325563"/>
                        </a:cubicBezTo>
                        <a:cubicBezTo>
                          <a:pt x="6544670" y="1309368"/>
                          <a:pt x="6283429" y="1340013"/>
                          <a:pt x="6020181" y="1325563"/>
                        </a:cubicBezTo>
                        <a:cubicBezTo>
                          <a:pt x="5756933" y="1311113"/>
                          <a:pt x="5572314" y="1324809"/>
                          <a:pt x="5362956" y="1325563"/>
                        </a:cubicBezTo>
                        <a:cubicBezTo>
                          <a:pt x="5153599" y="1326317"/>
                          <a:pt x="5103186" y="1338218"/>
                          <a:pt x="5021199" y="1325563"/>
                        </a:cubicBezTo>
                        <a:cubicBezTo>
                          <a:pt x="4939212" y="1312908"/>
                          <a:pt x="4631121" y="1343998"/>
                          <a:pt x="4469130" y="1325563"/>
                        </a:cubicBezTo>
                        <a:cubicBezTo>
                          <a:pt x="4307139" y="1307128"/>
                          <a:pt x="4042980" y="1333932"/>
                          <a:pt x="3706749" y="1325563"/>
                        </a:cubicBezTo>
                        <a:cubicBezTo>
                          <a:pt x="3370518" y="1317194"/>
                          <a:pt x="3442573" y="1313836"/>
                          <a:pt x="3259836" y="1325563"/>
                        </a:cubicBezTo>
                        <a:cubicBezTo>
                          <a:pt x="3077099" y="1337290"/>
                          <a:pt x="2633437" y="1347298"/>
                          <a:pt x="2392299" y="1325563"/>
                        </a:cubicBezTo>
                        <a:cubicBezTo>
                          <a:pt x="2151161" y="1303828"/>
                          <a:pt x="1796705" y="1322417"/>
                          <a:pt x="1524762" y="1325563"/>
                        </a:cubicBezTo>
                        <a:cubicBezTo>
                          <a:pt x="1252819" y="1328709"/>
                          <a:pt x="1086366" y="1332577"/>
                          <a:pt x="867537" y="1325563"/>
                        </a:cubicBezTo>
                        <a:cubicBezTo>
                          <a:pt x="648708" y="1318549"/>
                          <a:pt x="251816" y="1331837"/>
                          <a:pt x="0" y="1325563"/>
                        </a:cubicBezTo>
                        <a:cubicBezTo>
                          <a:pt x="-32734" y="1089617"/>
                          <a:pt x="-21327" y="959721"/>
                          <a:pt x="0" y="662782"/>
                        </a:cubicBezTo>
                        <a:cubicBezTo>
                          <a:pt x="21327" y="365843"/>
                          <a:pt x="-17272" y="280565"/>
                          <a:pt x="0" y="0"/>
                        </a:cubicBezTo>
                        <a:close/>
                      </a:path>
                      <a:path w="10515600" h="1325563" stroke="0" extrusionOk="0">
                        <a:moveTo>
                          <a:pt x="0" y="0"/>
                        </a:moveTo>
                        <a:cubicBezTo>
                          <a:pt x="230793" y="14353"/>
                          <a:pt x="332416" y="21392"/>
                          <a:pt x="552069" y="0"/>
                        </a:cubicBezTo>
                        <a:cubicBezTo>
                          <a:pt x="771722" y="-21392"/>
                          <a:pt x="761737" y="-14337"/>
                          <a:pt x="893826" y="0"/>
                        </a:cubicBezTo>
                        <a:cubicBezTo>
                          <a:pt x="1025915" y="14337"/>
                          <a:pt x="1441584" y="-15498"/>
                          <a:pt x="1761363" y="0"/>
                        </a:cubicBezTo>
                        <a:cubicBezTo>
                          <a:pt x="2081142" y="15498"/>
                          <a:pt x="2111503" y="7278"/>
                          <a:pt x="2313432" y="0"/>
                        </a:cubicBezTo>
                        <a:cubicBezTo>
                          <a:pt x="2515361" y="-7278"/>
                          <a:pt x="2743584" y="-17845"/>
                          <a:pt x="2865501" y="0"/>
                        </a:cubicBezTo>
                        <a:cubicBezTo>
                          <a:pt x="2987418" y="17845"/>
                          <a:pt x="3345183" y="8208"/>
                          <a:pt x="3733038" y="0"/>
                        </a:cubicBezTo>
                        <a:cubicBezTo>
                          <a:pt x="4120893" y="-8208"/>
                          <a:pt x="4009066" y="-3159"/>
                          <a:pt x="4179951" y="0"/>
                        </a:cubicBezTo>
                        <a:cubicBezTo>
                          <a:pt x="4350836" y="3159"/>
                          <a:pt x="4735020" y="17517"/>
                          <a:pt x="5047488" y="0"/>
                        </a:cubicBezTo>
                        <a:cubicBezTo>
                          <a:pt x="5359956" y="-17517"/>
                          <a:pt x="5662148" y="-17777"/>
                          <a:pt x="5915025" y="0"/>
                        </a:cubicBezTo>
                        <a:cubicBezTo>
                          <a:pt x="6167902" y="17777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107419" y="-9627"/>
                          <a:pt x="7439787" y="0"/>
                        </a:cubicBezTo>
                        <a:cubicBezTo>
                          <a:pt x="7772155" y="9627"/>
                          <a:pt x="7844034" y="-9098"/>
                          <a:pt x="7991856" y="0"/>
                        </a:cubicBezTo>
                        <a:cubicBezTo>
                          <a:pt x="8139678" y="9098"/>
                          <a:pt x="8289889" y="-20239"/>
                          <a:pt x="8543925" y="0"/>
                        </a:cubicBezTo>
                        <a:cubicBezTo>
                          <a:pt x="8797961" y="20239"/>
                          <a:pt x="8994198" y="29575"/>
                          <a:pt x="9306306" y="0"/>
                        </a:cubicBezTo>
                        <a:cubicBezTo>
                          <a:pt x="9618414" y="-29575"/>
                          <a:pt x="9739118" y="-23835"/>
                          <a:pt x="9858375" y="0"/>
                        </a:cubicBezTo>
                        <a:cubicBezTo>
                          <a:pt x="9977632" y="23835"/>
                          <a:pt x="10370488" y="-4069"/>
                          <a:pt x="10515600" y="0"/>
                        </a:cubicBezTo>
                        <a:cubicBezTo>
                          <a:pt x="10499780" y="328569"/>
                          <a:pt x="10494394" y="530518"/>
                          <a:pt x="10515600" y="689293"/>
                        </a:cubicBezTo>
                        <a:cubicBezTo>
                          <a:pt x="10536806" y="848068"/>
                          <a:pt x="10502453" y="1043458"/>
                          <a:pt x="10515600" y="1325563"/>
                        </a:cubicBezTo>
                        <a:cubicBezTo>
                          <a:pt x="10305681" y="1314148"/>
                          <a:pt x="10050108" y="1321983"/>
                          <a:pt x="9753219" y="1325563"/>
                        </a:cubicBezTo>
                        <a:cubicBezTo>
                          <a:pt x="9456330" y="1329143"/>
                          <a:pt x="9525512" y="1342238"/>
                          <a:pt x="9306306" y="1325563"/>
                        </a:cubicBezTo>
                        <a:cubicBezTo>
                          <a:pt x="9087100" y="1308888"/>
                          <a:pt x="8620907" y="1359824"/>
                          <a:pt x="8438769" y="1325563"/>
                        </a:cubicBezTo>
                        <a:cubicBezTo>
                          <a:pt x="8256631" y="1291302"/>
                          <a:pt x="7950474" y="1357687"/>
                          <a:pt x="7781544" y="1325563"/>
                        </a:cubicBezTo>
                        <a:cubicBezTo>
                          <a:pt x="7612615" y="1293439"/>
                          <a:pt x="7496249" y="1325157"/>
                          <a:pt x="7334631" y="1325563"/>
                        </a:cubicBezTo>
                        <a:cubicBezTo>
                          <a:pt x="7173013" y="1325969"/>
                          <a:pt x="6878574" y="1349305"/>
                          <a:pt x="6677406" y="1325563"/>
                        </a:cubicBezTo>
                        <a:cubicBezTo>
                          <a:pt x="6476238" y="1301821"/>
                          <a:pt x="6439581" y="1309201"/>
                          <a:pt x="6335649" y="1325563"/>
                        </a:cubicBezTo>
                        <a:cubicBezTo>
                          <a:pt x="6231717" y="1341925"/>
                          <a:pt x="6135578" y="1332229"/>
                          <a:pt x="5993892" y="1325563"/>
                        </a:cubicBezTo>
                        <a:cubicBezTo>
                          <a:pt x="5852206" y="1318897"/>
                          <a:pt x="5510139" y="1294481"/>
                          <a:pt x="5336667" y="1325563"/>
                        </a:cubicBezTo>
                        <a:cubicBezTo>
                          <a:pt x="5163196" y="1356645"/>
                          <a:pt x="4995694" y="1319493"/>
                          <a:pt x="4889754" y="1325563"/>
                        </a:cubicBezTo>
                        <a:cubicBezTo>
                          <a:pt x="4783814" y="1331633"/>
                          <a:pt x="4495120" y="1331155"/>
                          <a:pt x="4127373" y="1325563"/>
                        </a:cubicBezTo>
                        <a:cubicBezTo>
                          <a:pt x="3759626" y="1319971"/>
                          <a:pt x="3886665" y="1327971"/>
                          <a:pt x="3680460" y="1325563"/>
                        </a:cubicBezTo>
                        <a:cubicBezTo>
                          <a:pt x="3474255" y="1323155"/>
                          <a:pt x="3123909" y="1344078"/>
                          <a:pt x="2918079" y="1325563"/>
                        </a:cubicBezTo>
                        <a:cubicBezTo>
                          <a:pt x="2712249" y="1307048"/>
                          <a:pt x="2688971" y="1312260"/>
                          <a:pt x="2576322" y="1325563"/>
                        </a:cubicBezTo>
                        <a:cubicBezTo>
                          <a:pt x="2463673" y="1338866"/>
                          <a:pt x="2127678" y="1347212"/>
                          <a:pt x="1813941" y="1325563"/>
                        </a:cubicBezTo>
                        <a:cubicBezTo>
                          <a:pt x="1500204" y="1303914"/>
                          <a:pt x="1545667" y="1336068"/>
                          <a:pt x="1367028" y="1325563"/>
                        </a:cubicBezTo>
                        <a:cubicBezTo>
                          <a:pt x="1188389" y="1315058"/>
                          <a:pt x="1188334" y="1316127"/>
                          <a:pt x="1025271" y="1325563"/>
                        </a:cubicBezTo>
                        <a:cubicBezTo>
                          <a:pt x="862208" y="1334999"/>
                          <a:pt x="759610" y="1335607"/>
                          <a:pt x="578358" y="1325563"/>
                        </a:cubicBezTo>
                        <a:cubicBezTo>
                          <a:pt x="397106" y="1315519"/>
                          <a:pt x="120249" y="1305842"/>
                          <a:pt x="0" y="1325563"/>
                        </a:cubicBezTo>
                        <a:cubicBezTo>
                          <a:pt x="3594" y="1133935"/>
                          <a:pt x="30177" y="822218"/>
                          <a:pt x="0" y="689293"/>
                        </a:cubicBezTo>
                        <a:cubicBezTo>
                          <a:pt x="-30177" y="556368"/>
                          <a:pt x="21730" y="1491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US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Our Services </a:t>
            </a:r>
            <a:endParaRPr lang="en-CA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2FC47-C05B-4BA7-95C6-88E0B66FD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With your Vocational Rehabilitation Specialist, you will: </a:t>
            </a:r>
          </a:p>
          <a:p>
            <a:r>
              <a:rPr lang="en-CA" dirty="0"/>
              <a:t>Explore the labour market </a:t>
            </a:r>
          </a:p>
          <a:p>
            <a:pPr lvl="1"/>
            <a:r>
              <a:rPr lang="en-CA" dirty="0"/>
              <a:t>Where are the jobs </a:t>
            </a:r>
          </a:p>
          <a:p>
            <a:pPr lvl="1"/>
            <a:r>
              <a:rPr lang="en-CA" dirty="0"/>
              <a:t>What are the requirements </a:t>
            </a:r>
          </a:p>
          <a:p>
            <a:pPr lvl="1"/>
            <a:r>
              <a:rPr lang="en-CA" dirty="0"/>
              <a:t>What are employers looking for </a:t>
            </a:r>
          </a:p>
          <a:p>
            <a:r>
              <a:rPr lang="en-CA" dirty="0"/>
              <a:t>Explore your accommodation needs </a:t>
            </a:r>
          </a:p>
          <a:p>
            <a:pPr lvl="1"/>
            <a:r>
              <a:rPr lang="en-CA" dirty="0"/>
              <a:t>What are they </a:t>
            </a:r>
          </a:p>
          <a:p>
            <a:pPr lvl="1"/>
            <a:r>
              <a:rPr lang="en-CA" dirty="0"/>
              <a:t>What are yours </a:t>
            </a:r>
          </a:p>
          <a:p>
            <a:r>
              <a:rPr lang="en-CA" dirty="0"/>
              <a:t>Create your Individual Employment Action Plan </a:t>
            </a:r>
          </a:p>
          <a:p>
            <a:pPr lvl="1"/>
            <a:r>
              <a:rPr lang="en-CA" dirty="0"/>
              <a:t>Choose from the workshops that you need </a:t>
            </a:r>
          </a:p>
          <a:p>
            <a:pPr lvl="1"/>
            <a:r>
              <a:rPr lang="en-CA" dirty="0"/>
              <a:t>Choose from the services that best suite you and your goal</a:t>
            </a:r>
          </a:p>
          <a:p>
            <a:pPr lvl="2"/>
            <a:r>
              <a:rPr lang="en-US" dirty="0"/>
              <a:t>Job Search Training Workshop </a:t>
            </a:r>
          </a:p>
          <a:p>
            <a:pPr lvl="2"/>
            <a:r>
              <a:rPr lang="en-US" dirty="0" err="1"/>
              <a:t>MentorAbility</a:t>
            </a:r>
            <a:r>
              <a:rPr lang="en-US" dirty="0"/>
              <a:t> </a:t>
            </a:r>
          </a:p>
        </p:txBody>
      </p:sp>
      <p:pic>
        <p:nvPicPr>
          <p:cNvPr id="4" name="Picture 4" descr="MODC Employment Services Logo">
            <a:extLst>
              <a:ext uri="{FF2B5EF4-FFF2-40B4-BE49-F238E27FC236}">
                <a16:creationId xmlns:a16="http://schemas.microsoft.com/office/drawing/2014/main" id="{41D8E2FA-E3CA-46E8-8E5C-32851FCA0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855" y="5877946"/>
            <a:ext cx="4026946" cy="81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wo people talking at a table">
            <a:extLst>
              <a:ext uri="{FF2B5EF4-FFF2-40B4-BE49-F238E27FC236}">
                <a16:creationId xmlns:a16="http://schemas.microsoft.com/office/drawing/2014/main" id="{C5CE1DFA-E9A5-4B67-A0A6-06CDF543B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55" y="2396837"/>
            <a:ext cx="5015816" cy="184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100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0060-DD8C-4067-BA67-DD4E4ED5F9C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15600"/>
                      <a:gd name="connsiteY0" fmla="*/ 0 h 1325563"/>
                      <a:gd name="connsiteX1" fmla="*/ 341757 w 10515600"/>
                      <a:gd name="connsiteY1" fmla="*/ 0 h 1325563"/>
                      <a:gd name="connsiteX2" fmla="*/ 683514 w 10515600"/>
                      <a:gd name="connsiteY2" fmla="*/ 0 h 1325563"/>
                      <a:gd name="connsiteX3" fmla="*/ 1025271 w 10515600"/>
                      <a:gd name="connsiteY3" fmla="*/ 0 h 1325563"/>
                      <a:gd name="connsiteX4" fmla="*/ 1892808 w 10515600"/>
                      <a:gd name="connsiteY4" fmla="*/ 0 h 1325563"/>
                      <a:gd name="connsiteX5" fmla="*/ 2550033 w 10515600"/>
                      <a:gd name="connsiteY5" fmla="*/ 0 h 1325563"/>
                      <a:gd name="connsiteX6" fmla="*/ 2891790 w 10515600"/>
                      <a:gd name="connsiteY6" fmla="*/ 0 h 1325563"/>
                      <a:gd name="connsiteX7" fmla="*/ 3549015 w 10515600"/>
                      <a:gd name="connsiteY7" fmla="*/ 0 h 1325563"/>
                      <a:gd name="connsiteX8" fmla="*/ 4416552 w 10515600"/>
                      <a:gd name="connsiteY8" fmla="*/ 0 h 1325563"/>
                      <a:gd name="connsiteX9" fmla="*/ 4968621 w 10515600"/>
                      <a:gd name="connsiteY9" fmla="*/ 0 h 1325563"/>
                      <a:gd name="connsiteX10" fmla="*/ 5520690 w 10515600"/>
                      <a:gd name="connsiteY10" fmla="*/ 0 h 1325563"/>
                      <a:gd name="connsiteX11" fmla="*/ 6177915 w 10515600"/>
                      <a:gd name="connsiteY11" fmla="*/ 0 h 1325563"/>
                      <a:gd name="connsiteX12" fmla="*/ 6940296 w 10515600"/>
                      <a:gd name="connsiteY12" fmla="*/ 0 h 1325563"/>
                      <a:gd name="connsiteX13" fmla="*/ 7702677 w 10515600"/>
                      <a:gd name="connsiteY13" fmla="*/ 0 h 1325563"/>
                      <a:gd name="connsiteX14" fmla="*/ 8465058 w 10515600"/>
                      <a:gd name="connsiteY14" fmla="*/ 0 h 1325563"/>
                      <a:gd name="connsiteX15" fmla="*/ 9332595 w 10515600"/>
                      <a:gd name="connsiteY15" fmla="*/ 0 h 1325563"/>
                      <a:gd name="connsiteX16" fmla="*/ 10515600 w 10515600"/>
                      <a:gd name="connsiteY16" fmla="*/ 0 h 1325563"/>
                      <a:gd name="connsiteX17" fmla="*/ 10515600 w 10515600"/>
                      <a:gd name="connsiteY17" fmla="*/ 676037 h 1325563"/>
                      <a:gd name="connsiteX18" fmla="*/ 10515600 w 10515600"/>
                      <a:gd name="connsiteY18" fmla="*/ 1325563 h 1325563"/>
                      <a:gd name="connsiteX19" fmla="*/ 9648063 w 10515600"/>
                      <a:gd name="connsiteY19" fmla="*/ 1325563 h 1325563"/>
                      <a:gd name="connsiteX20" fmla="*/ 8990838 w 10515600"/>
                      <a:gd name="connsiteY20" fmla="*/ 1325563 h 1325563"/>
                      <a:gd name="connsiteX21" fmla="*/ 8438769 w 10515600"/>
                      <a:gd name="connsiteY21" fmla="*/ 1325563 h 1325563"/>
                      <a:gd name="connsiteX22" fmla="*/ 7886700 w 10515600"/>
                      <a:gd name="connsiteY22" fmla="*/ 1325563 h 1325563"/>
                      <a:gd name="connsiteX23" fmla="*/ 7334631 w 10515600"/>
                      <a:gd name="connsiteY23" fmla="*/ 1325563 h 1325563"/>
                      <a:gd name="connsiteX24" fmla="*/ 6782562 w 10515600"/>
                      <a:gd name="connsiteY24" fmla="*/ 1325563 h 1325563"/>
                      <a:gd name="connsiteX25" fmla="*/ 6020181 w 10515600"/>
                      <a:gd name="connsiteY25" fmla="*/ 1325563 h 1325563"/>
                      <a:gd name="connsiteX26" fmla="*/ 5362956 w 10515600"/>
                      <a:gd name="connsiteY26" fmla="*/ 1325563 h 1325563"/>
                      <a:gd name="connsiteX27" fmla="*/ 5021199 w 10515600"/>
                      <a:gd name="connsiteY27" fmla="*/ 1325563 h 1325563"/>
                      <a:gd name="connsiteX28" fmla="*/ 4469130 w 10515600"/>
                      <a:gd name="connsiteY28" fmla="*/ 1325563 h 1325563"/>
                      <a:gd name="connsiteX29" fmla="*/ 3706749 w 10515600"/>
                      <a:gd name="connsiteY29" fmla="*/ 1325563 h 1325563"/>
                      <a:gd name="connsiteX30" fmla="*/ 3259836 w 10515600"/>
                      <a:gd name="connsiteY30" fmla="*/ 1325563 h 1325563"/>
                      <a:gd name="connsiteX31" fmla="*/ 2392299 w 10515600"/>
                      <a:gd name="connsiteY31" fmla="*/ 1325563 h 1325563"/>
                      <a:gd name="connsiteX32" fmla="*/ 1524762 w 10515600"/>
                      <a:gd name="connsiteY32" fmla="*/ 1325563 h 1325563"/>
                      <a:gd name="connsiteX33" fmla="*/ 867537 w 10515600"/>
                      <a:gd name="connsiteY33" fmla="*/ 1325563 h 1325563"/>
                      <a:gd name="connsiteX34" fmla="*/ 0 w 10515600"/>
                      <a:gd name="connsiteY34" fmla="*/ 1325563 h 1325563"/>
                      <a:gd name="connsiteX35" fmla="*/ 0 w 10515600"/>
                      <a:gd name="connsiteY35" fmla="*/ 662782 h 1325563"/>
                      <a:gd name="connsiteX36" fmla="*/ 0 w 10515600"/>
                      <a:gd name="connsiteY36" fmla="*/ 0 h 1325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0515600" h="1325563" fill="none" extrusionOk="0">
                        <a:moveTo>
                          <a:pt x="0" y="0"/>
                        </a:moveTo>
                        <a:cubicBezTo>
                          <a:pt x="98888" y="9007"/>
                          <a:pt x="259424" y="11771"/>
                          <a:pt x="341757" y="0"/>
                        </a:cubicBezTo>
                        <a:cubicBezTo>
                          <a:pt x="424090" y="-11771"/>
                          <a:pt x="519058" y="12003"/>
                          <a:pt x="683514" y="0"/>
                        </a:cubicBezTo>
                        <a:cubicBezTo>
                          <a:pt x="847970" y="-12003"/>
                          <a:pt x="894690" y="9887"/>
                          <a:pt x="1025271" y="0"/>
                        </a:cubicBezTo>
                        <a:cubicBezTo>
                          <a:pt x="1155852" y="-9887"/>
                          <a:pt x="1573394" y="3827"/>
                          <a:pt x="1892808" y="0"/>
                        </a:cubicBezTo>
                        <a:cubicBezTo>
                          <a:pt x="2212222" y="-3827"/>
                          <a:pt x="2391278" y="-6233"/>
                          <a:pt x="2550033" y="0"/>
                        </a:cubicBezTo>
                        <a:cubicBezTo>
                          <a:pt x="2708789" y="6233"/>
                          <a:pt x="2754491" y="5661"/>
                          <a:pt x="2891790" y="0"/>
                        </a:cubicBezTo>
                        <a:cubicBezTo>
                          <a:pt x="3029089" y="-5661"/>
                          <a:pt x="3390996" y="26022"/>
                          <a:pt x="3549015" y="0"/>
                        </a:cubicBezTo>
                        <a:cubicBezTo>
                          <a:pt x="3707035" y="-26022"/>
                          <a:pt x="4087327" y="32230"/>
                          <a:pt x="4416552" y="0"/>
                        </a:cubicBezTo>
                        <a:cubicBezTo>
                          <a:pt x="4745777" y="-32230"/>
                          <a:pt x="4788838" y="3064"/>
                          <a:pt x="4968621" y="0"/>
                        </a:cubicBezTo>
                        <a:cubicBezTo>
                          <a:pt x="5148404" y="-3064"/>
                          <a:pt x="5377712" y="-21096"/>
                          <a:pt x="5520690" y="0"/>
                        </a:cubicBezTo>
                        <a:cubicBezTo>
                          <a:pt x="5663668" y="21096"/>
                          <a:pt x="5953400" y="17386"/>
                          <a:pt x="6177915" y="0"/>
                        </a:cubicBezTo>
                        <a:cubicBezTo>
                          <a:pt x="6402430" y="-17386"/>
                          <a:pt x="6770921" y="-35143"/>
                          <a:pt x="6940296" y="0"/>
                        </a:cubicBezTo>
                        <a:cubicBezTo>
                          <a:pt x="7109671" y="35143"/>
                          <a:pt x="7403073" y="4103"/>
                          <a:pt x="7702677" y="0"/>
                        </a:cubicBezTo>
                        <a:cubicBezTo>
                          <a:pt x="8002281" y="-4103"/>
                          <a:pt x="8221175" y="16641"/>
                          <a:pt x="8465058" y="0"/>
                        </a:cubicBezTo>
                        <a:cubicBezTo>
                          <a:pt x="8708941" y="-16641"/>
                          <a:pt x="8952466" y="-9276"/>
                          <a:pt x="9332595" y="0"/>
                        </a:cubicBezTo>
                        <a:cubicBezTo>
                          <a:pt x="9712724" y="9276"/>
                          <a:pt x="9950442" y="3063"/>
                          <a:pt x="10515600" y="0"/>
                        </a:cubicBezTo>
                        <a:cubicBezTo>
                          <a:pt x="10500422" y="235201"/>
                          <a:pt x="10542331" y="366964"/>
                          <a:pt x="10515600" y="676037"/>
                        </a:cubicBezTo>
                        <a:cubicBezTo>
                          <a:pt x="10488869" y="985110"/>
                          <a:pt x="10526837" y="1096708"/>
                          <a:pt x="10515600" y="1325563"/>
                        </a:cubicBezTo>
                        <a:cubicBezTo>
                          <a:pt x="10122172" y="1338010"/>
                          <a:pt x="9852726" y="1301241"/>
                          <a:pt x="9648063" y="1325563"/>
                        </a:cubicBezTo>
                        <a:cubicBezTo>
                          <a:pt x="9443400" y="1349885"/>
                          <a:pt x="9242928" y="1304762"/>
                          <a:pt x="8990838" y="1325563"/>
                        </a:cubicBezTo>
                        <a:cubicBezTo>
                          <a:pt x="8738749" y="1346364"/>
                          <a:pt x="8553955" y="1339898"/>
                          <a:pt x="8438769" y="1325563"/>
                        </a:cubicBezTo>
                        <a:cubicBezTo>
                          <a:pt x="8323583" y="1311228"/>
                          <a:pt x="8114825" y="1306078"/>
                          <a:pt x="7886700" y="1325563"/>
                        </a:cubicBezTo>
                        <a:cubicBezTo>
                          <a:pt x="7658575" y="1345048"/>
                          <a:pt x="7473371" y="1333356"/>
                          <a:pt x="7334631" y="1325563"/>
                        </a:cubicBezTo>
                        <a:cubicBezTo>
                          <a:pt x="7195891" y="1317770"/>
                          <a:pt x="7020454" y="1341758"/>
                          <a:pt x="6782562" y="1325563"/>
                        </a:cubicBezTo>
                        <a:cubicBezTo>
                          <a:pt x="6544670" y="1309368"/>
                          <a:pt x="6283429" y="1340013"/>
                          <a:pt x="6020181" y="1325563"/>
                        </a:cubicBezTo>
                        <a:cubicBezTo>
                          <a:pt x="5756933" y="1311113"/>
                          <a:pt x="5572314" y="1324809"/>
                          <a:pt x="5362956" y="1325563"/>
                        </a:cubicBezTo>
                        <a:cubicBezTo>
                          <a:pt x="5153599" y="1326317"/>
                          <a:pt x="5103186" y="1338218"/>
                          <a:pt x="5021199" y="1325563"/>
                        </a:cubicBezTo>
                        <a:cubicBezTo>
                          <a:pt x="4939212" y="1312908"/>
                          <a:pt x="4631121" y="1343998"/>
                          <a:pt x="4469130" y="1325563"/>
                        </a:cubicBezTo>
                        <a:cubicBezTo>
                          <a:pt x="4307139" y="1307128"/>
                          <a:pt x="4042980" y="1333932"/>
                          <a:pt x="3706749" y="1325563"/>
                        </a:cubicBezTo>
                        <a:cubicBezTo>
                          <a:pt x="3370518" y="1317194"/>
                          <a:pt x="3442573" y="1313836"/>
                          <a:pt x="3259836" y="1325563"/>
                        </a:cubicBezTo>
                        <a:cubicBezTo>
                          <a:pt x="3077099" y="1337290"/>
                          <a:pt x="2633437" y="1347298"/>
                          <a:pt x="2392299" y="1325563"/>
                        </a:cubicBezTo>
                        <a:cubicBezTo>
                          <a:pt x="2151161" y="1303828"/>
                          <a:pt x="1796705" y="1322417"/>
                          <a:pt x="1524762" y="1325563"/>
                        </a:cubicBezTo>
                        <a:cubicBezTo>
                          <a:pt x="1252819" y="1328709"/>
                          <a:pt x="1086366" y="1332577"/>
                          <a:pt x="867537" y="1325563"/>
                        </a:cubicBezTo>
                        <a:cubicBezTo>
                          <a:pt x="648708" y="1318549"/>
                          <a:pt x="251816" y="1331837"/>
                          <a:pt x="0" y="1325563"/>
                        </a:cubicBezTo>
                        <a:cubicBezTo>
                          <a:pt x="-32734" y="1089617"/>
                          <a:pt x="-21327" y="959721"/>
                          <a:pt x="0" y="662782"/>
                        </a:cubicBezTo>
                        <a:cubicBezTo>
                          <a:pt x="21327" y="365843"/>
                          <a:pt x="-17272" y="280565"/>
                          <a:pt x="0" y="0"/>
                        </a:cubicBezTo>
                        <a:close/>
                      </a:path>
                      <a:path w="10515600" h="1325563" stroke="0" extrusionOk="0">
                        <a:moveTo>
                          <a:pt x="0" y="0"/>
                        </a:moveTo>
                        <a:cubicBezTo>
                          <a:pt x="230793" y="14353"/>
                          <a:pt x="332416" y="21392"/>
                          <a:pt x="552069" y="0"/>
                        </a:cubicBezTo>
                        <a:cubicBezTo>
                          <a:pt x="771722" y="-21392"/>
                          <a:pt x="761737" y="-14337"/>
                          <a:pt x="893826" y="0"/>
                        </a:cubicBezTo>
                        <a:cubicBezTo>
                          <a:pt x="1025915" y="14337"/>
                          <a:pt x="1441584" y="-15498"/>
                          <a:pt x="1761363" y="0"/>
                        </a:cubicBezTo>
                        <a:cubicBezTo>
                          <a:pt x="2081142" y="15498"/>
                          <a:pt x="2111503" y="7278"/>
                          <a:pt x="2313432" y="0"/>
                        </a:cubicBezTo>
                        <a:cubicBezTo>
                          <a:pt x="2515361" y="-7278"/>
                          <a:pt x="2743584" y="-17845"/>
                          <a:pt x="2865501" y="0"/>
                        </a:cubicBezTo>
                        <a:cubicBezTo>
                          <a:pt x="2987418" y="17845"/>
                          <a:pt x="3345183" y="8208"/>
                          <a:pt x="3733038" y="0"/>
                        </a:cubicBezTo>
                        <a:cubicBezTo>
                          <a:pt x="4120893" y="-8208"/>
                          <a:pt x="4009066" y="-3159"/>
                          <a:pt x="4179951" y="0"/>
                        </a:cubicBezTo>
                        <a:cubicBezTo>
                          <a:pt x="4350836" y="3159"/>
                          <a:pt x="4735020" y="17517"/>
                          <a:pt x="5047488" y="0"/>
                        </a:cubicBezTo>
                        <a:cubicBezTo>
                          <a:pt x="5359956" y="-17517"/>
                          <a:pt x="5662148" y="-17777"/>
                          <a:pt x="5915025" y="0"/>
                        </a:cubicBezTo>
                        <a:cubicBezTo>
                          <a:pt x="6167902" y="17777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107419" y="-9627"/>
                          <a:pt x="7439787" y="0"/>
                        </a:cubicBezTo>
                        <a:cubicBezTo>
                          <a:pt x="7772155" y="9627"/>
                          <a:pt x="7844034" y="-9098"/>
                          <a:pt x="7991856" y="0"/>
                        </a:cubicBezTo>
                        <a:cubicBezTo>
                          <a:pt x="8139678" y="9098"/>
                          <a:pt x="8289889" y="-20239"/>
                          <a:pt x="8543925" y="0"/>
                        </a:cubicBezTo>
                        <a:cubicBezTo>
                          <a:pt x="8797961" y="20239"/>
                          <a:pt x="8994198" y="29575"/>
                          <a:pt x="9306306" y="0"/>
                        </a:cubicBezTo>
                        <a:cubicBezTo>
                          <a:pt x="9618414" y="-29575"/>
                          <a:pt x="9739118" y="-23835"/>
                          <a:pt x="9858375" y="0"/>
                        </a:cubicBezTo>
                        <a:cubicBezTo>
                          <a:pt x="9977632" y="23835"/>
                          <a:pt x="10370488" y="-4069"/>
                          <a:pt x="10515600" y="0"/>
                        </a:cubicBezTo>
                        <a:cubicBezTo>
                          <a:pt x="10499780" y="328569"/>
                          <a:pt x="10494394" y="530518"/>
                          <a:pt x="10515600" y="689293"/>
                        </a:cubicBezTo>
                        <a:cubicBezTo>
                          <a:pt x="10536806" y="848068"/>
                          <a:pt x="10502453" y="1043458"/>
                          <a:pt x="10515600" y="1325563"/>
                        </a:cubicBezTo>
                        <a:cubicBezTo>
                          <a:pt x="10305681" y="1314148"/>
                          <a:pt x="10050108" y="1321983"/>
                          <a:pt x="9753219" y="1325563"/>
                        </a:cubicBezTo>
                        <a:cubicBezTo>
                          <a:pt x="9456330" y="1329143"/>
                          <a:pt x="9525512" y="1342238"/>
                          <a:pt x="9306306" y="1325563"/>
                        </a:cubicBezTo>
                        <a:cubicBezTo>
                          <a:pt x="9087100" y="1308888"/>
                          <a:pt x="8620907" y="1359824"/>
                          <a:pt x="8438769" y="1325563"/>
                        </a:cubicBezTo>
                        <a:cubicBezTo>
                          <a:pt x="8256631" y="1291302"/>
                          <a:pt x="7950474" y="1357687"/>
                          <a:pt x="7781544" y="1325563"/>
                        </a:cubicBezTo>
                        <a:cubicBezTo>
                          <a:pt x="7612615" y="1293439"/>
                          <a:pt x="7496249" y="1325157"/>
                          <a:pt x="7334631" y="1325563"/>
                        </a:cubicBezTo>
                        <a:cubicBezTo>
                          <a:pt x="7173013" y="1325969"/>
                          <a:pt x="6878574" y="1349305"/>
                          <a:pt x="6677406" y="1325563"/>
                        </a:cubicBezTo>
                        <a:cubicBezTo>
                          <a:pt x="6476238" y="1301821"/>
                          <a:pt x="6439581" y="1309201"/>
                          <a:pt x="6335649" y="1325563"/>
                        </a:cubicBezTo>
                        <a:cubicBezTo>
                          <a:pt x="6231717" y="1341925"/>
                          <a:pt x="6135578" y="1332229"/>
                          <a:pt x="5993892" y="1325563"/>
                        </a:cubicBezTo>
                        <a:cubicBezTo>
                          <a:pt x="5852206" y="1318897"/>
                          <a:pt x="5510139" y="1294481"/>
                          <a:pt x="5336667" y="1325563"/>
                        </a:cubicBezTo>
                        <a:cubicBezTo>
                          <a:pt x="5163196" y="1356645"/>
                          <a:pt x="4995694" y="1319493"/>
                          <a:pt x="4889754" y="1325563"/>
                        </a:cubicBezTo>
                        <a:cubicBezTo>
                          <a:pt x="4783814" y="1331633"/>
                          <a:pt x="4495120" y="1331155"/>
                          <a:pt x="4127373" y="1325563"/>
                        </a:cubicBezTo>
                        <a:cubicBezTo>
                          <a:pt x="3759626" y="1319971"/>
                          <a:pt x="3886665" y="1327971"/>
                          <a:pt x="3680460" y="1325563"/>
                        </a:cubicBezTo>
                        <a:cubicBezTo>
                          <a:pt x="3474255" y="1323155"/>
                          <a:pt x="3123909" y="1344078"/>
                          <a:pt x="2918079" y="1325563"/>
                        </a:cubicBezTo>
                        <a:cubicBezTo>
                          <a:pt x="2712249" y="1307048"/>
                          <a:pt x="2688971" y="1312260"/>
                          <a:pt x="2576322" y="1325563"/>
                        </a:cubicBezTo>
                        <a:cubicBezTo>
                          <a:pt x="2463673" y="1338866"/>
                          <a:pt x="2127678" y="1347212"/>
                          <a:pt x="1813941" y="1325563"/>
                        </a:cubicBezTo>
                        <a:cubicBezTo>
                          <a:pt x="1500204" y="1303914"/>
                          <a:pt x="1545667" y="1336068"/>
                          <a:pt x="1367028" y="1325563"/>
                        </a:cubicBezTo>
                        <a:cubicBezTo>
                          <a:pt x="1188389" y="1315058"/>
                          <a:pt x="1188334" y="1316127"/>
                          <a:pt x="1025271" y="1325563"/>
                        </a:cubicBezTo>
                        <a:cubicBezTo>
                          <a:pt x="862208" y="1334999"/>
                          <a:pt x="759610" y="1335607"/>
                          <a:pt x="578358" y="1325563"/>
                        </a:cubicBezTo>
                        <a:cubicBezTo>
                          <a:pt x="397106" y="1315519"/>
                          <a:pt x="120249" y="1305842"/>
                          <a:pt x="0" y="1325563"/>
                        </a:cubicBezTo>
                        <a:cubicBezTo>
                          <a:pt x="3594" y="1133935"/>
                          <a:pt x="30177" y="822218"/>
                          <a:pt x="0" y="689293"/>
                        </a:cubicBezTo>
                        <a:cubicBezTo>
                          <a:pt x="-30177" y="556368"/>
                          <a:pt x="21730" y="1491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CA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Our Services – Job Search Training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6E730-454E-48A5-97F7-73406BA12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With your Vocational Rehabilitation Specialist, you will decide if you need the full, partial or none of the workshops. If you do, you will learn</a:t>
            </a:r>
          </a:p>
          <a:p>
            <a:r>
              <a:rPr lang="en-US" dirty="0"/>
              <a:t>Resume and cover letter writing </a:t>
            </a:r>
          </a:p>
          <a:p>
            <a:pPr lvl="1"/>
            <a:r>
              <a:rPr lang="en-US" dirty="0"/>
              <a:t>For marketing yourself to employers</a:t>
            </a:r>
          </a:p>
          <a:p>
            <a:r>
              <a:rPr lang="en-US" dirty="0"/>
              <a:t>Hidden Job Market </a:t>
            </a:r>
          </a:p>
          <a:p>
            <a:pPr lvl="1"/>
            <a:r>
              <a:rPr lang="en-US" dirty="0"/>
              <a:t>Where are the job and how do I find them </a:t>
            </a:r>
          </a:p>
          <a:p>
            <a:r>
              <a:rPr lang="en-US" dirty="0"/>
              <a:t>Disclosure and Accommodations </a:t>
            </a:r>
          </a:p>
          <a:p>
            <a:pPr lvl="1"/>
            <a:r>
              <a:rPr lang="en-US" dirty="0"/>
              <a:t>When and how to disclose </a:t>
            </a:r>
          </a:p>
          <a:p>
            <a:r>
              <a:rPr lang="en-US" dirty="0"/>
              <a:t>Interview Skills </a:t>
            </a:r>
          </a:p>
          <a:p>
            <a:pPr lvl="1"/>
            <a:r>
              <a:rPr lang="en-US" dirty="0"/>
              <a:t>Prepare for an interview...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MODC Employment Services Logo">
            <a:extLst>
              <a:ext uri="{FF2B5EF4-FFF2-40B4-BE49-F238E27FC236}">
                <a16:creationId xmlns:a16="http://schemas.microsoft.com/office/drawing/2014/main" id="{717316BA-6995-4FEA-9D58-3DD9B4F91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855" y="5877946"/>
            <a:ext cx="4026946" cy="81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Job Interview Questions, Answers, and Tips to Prepare">
            <a:extLst>
              <a:ext uri="{FF2B5EF4-FFF2-40B4-BE49-F238E27FC236}">
                <a16:creationId xmlns:a16="http://schemas.microsoft.com/office/drawing/2014/main" id="{4718F81C-8DE1-4741-A0DB-30778238E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0" b="8834"/>
          <a:stretch/>
        </p:blipFill>
        <p:spPr bwMode="auto">
          <a:xfrm>
            <a:off x="7550693" y="3036272"/>
            <a:ext cx="3560068" cy="2429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56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2E2AE-9E72-4051-8225-6E923314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4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Our Services – </a:t>
            </a:r>
            <a:r>
              <a:rPr lang="en-CA" sz="4400" b="1" dirty="0" err="1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MentorAbility</a:t>
            </a:r>
            <a:r>
              <a:rPr lang="en-CA" sz="44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 </a:t>
            </a:r>
            <a:endParaRPr lang="en-CA" sz="4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05D40-4E04-421A-8407-B8B453456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03764"/>
            <a:ext cx="5727267" cy="38115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You meet and spend a day with employers and employees in your field. You get a chance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Observe the day-to-day tasks and duties of an employee in your chosen field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Discuss your goals and obtain advice from someone in your field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Resume and cover letter advice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Most importantly, you network with people in your field </a:t>
            </a:r>
          </a:p>
          <a:p>
            <a:endParaRPr lang="en-CA" dirty="0"/>
          </a:p>
        </p:txBody>
      </p:sp>
      <p:pic>
        <p:nvPicPr>
          <p:cNvPr id="6" name="Picture 4" descr="MODC Employment Services Logo">
            <a:extLst>
              <a:ext uri="{FF2B5EF4-FFF2-40B4-BE49-F238E27FC236}">
                <a16:creationId xmlns:a16="http://schemas.microsoft.com/office/drawing/2014/main" id="{75087E33-E806-42A3-8A54-54F353A5A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606" y="5957065"/>
            <a:ext cx="3936488" cy="79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3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8D076-8F9C-402F-87DB-11D39EFCCF4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15600"/>
                      <a:gd name="connsiteY0" fmla="*/ 0 h 1325563"/>
                      <a:gd name="connsiteX1" fmla="*/ 341757 w 10515600"/>
                      <a:gd name="connsiteY1" fmla="*/ 0 h 1325563"/>
                      <a:gd name="connsiteX2" fmla="*/ 683514 w 10515600"/>
                      <a:gd name="connsiteY2" fmla="*/ 0 h 1325563"/>
                      <a:gd name="connsiteX3" fmla="*/ 1025271 w 10515600"/>
                      <a:gd name="connsiteY3" fmla="*/ 0 h 1325563"/>
                      <a:gd name="connsiteX4" fmla="*/ 1892808 w 10515600"/>
                      <a:gd name="connsiteY4" fmla="*/ 0 h 1325563"/>
                      <a:gd name="connsiteX5" fmla="*/ 2550033 w 10515600"/>
                      <a:gd name="connsiteY5" fmla="*/ 0 h 1325563"/>
                      <a:gd name="connsiteX6" fmla="*/ 2891790 w 10515600"/>
                      <a:gd name="connsiteY6" fmla="*/ 0 h 1325563"/>
                      <a:gd name="connsiteX7" fmla="*/ 3549015 w 10515600"/>
                      <a:gd name="connsiteY7" fmla="*/ 0 h 1325563"/>
                      <a:gd name="connsiteX8" fmla="*/ 4416552 w 10515600"/>
                      <a:gd name="connsiteY8" fmla="*/ 0 h 1325563"/>
                      <a:gd name="connsiteX9" fmla="*/ 4968621 w 10515600"/>
                      <a:gd name="connsiteY9" fmla="*/ 0 h 1325563"/>
                      <a:gd name="connsiteX10" fmla="*/ 5520690 w 10515600"/>
                      <a:gd name="connsiteY10" fmla="*/ 0 h 1325563"/>
                      <a:gd name="connsiteX11" fmla="*/ 6177915 w 10515600"/>
                      <a:gd name="connsiteY11" fmla="*/ 0 h 1325563"/>
                      <a:gd name="connsiteX12" fmla="*/ 6940296 w 10515600"/>
                      <a:gd name="connsiteY12" fmla="*/ 0 h 1325563"/>
                      <a:gd name="connsiteX13" fmla="*/ 7702677 w 10515600"/>
                      <a:gd name="connsiteY13" fmla="*/ 0 h 1325563"/>
                      <a:gd name="connsiteX14" fmla="*/ 8465058 w 10515600"/>
                      <a:gd name="connsiteY14" fmla="*/ 0 h 1325563"/>
                      <a:gd name="connsiteX15" fmla="*/ 9332595 w 10515600"/>
                      <a:gd name="connsiteY15" fmla="*/ 0 h 1325563"/>
                      <a:gd name="connsiteX16" fmla="*/ 10515600 w 10515600"/>
                      <a:gd name="connsiteY16" fmla="*/ 0 h 1325563"/>
                      <a:gd name="connsiteX17" fmla="*/ 10515600 w 10515600"/>
                      <a:gd name="connsiteY17" fmla="*/ 676037 h 1325563"/>
                      <a:gd name="connsiteX18" fmla="*/ 10515600 w 10515600"/>
                      <a:gd name="connsiteY18" fmla="*/ 1325563 h 1325563"/>
                      <a:gd name="connsiteX19" fmla="*/ 9648063 w 10515600"/>
                      <a:gd name="connsiteY19" fmla="*/ 1325563 h 1325563"/>
                      <a:gd name="connsiteX20" fmla="*/ 8990838 w 10515600"/>
                      <a:gd name="connsiteY20" fmla="*/ 1325563 h 1325563"/>
                      <a:gd name="connsiteX21" fmla="*/ 8438769 w 10515600"/>
                      <a:gd name="connsiteY21" fmla="*/ 1325563 h 1325563"/>
                      <a:gd name="connsiteX22" fmla="*/ 7886700 w 10515600"/>
                      <a:gd name="connsiteY22" fmla="*/ 1325563 h 1325563"/>
                      <a:gd name="connsiteX23" fmla="*/ 7334631 w 10515600"/>
                      <a:gd name="connsiteY23" fmla="*/ 1325563 h 1325563"/>
                      <a:gd name="connsiteX24" fmla="*/ 6782562 w 10515600"/>
                      <a:gd name="connsiteY24" fmla="*/ 1325563 h 1325563"/>
                      <a:gd name="connsiteX25" fmla="*/ 6020181 w 10515600"/>
                      <a:gd name="connsiteY25" fmla="*/ 1325563 h 1325563"/>
                      <a:gd name="connsiteX26" fmla="*/ 5362956 w 10515600"/>
                      <a:gd name="connsiteY26" fmla="*/ 1325563 h 1325563"/>
                      <a:gd name="connsiteX27" fmla="*/ 5021199 w 10515600"/>
                      <a:gd name="connsiteY27" fmla="*/ 1325563 h 1325563"/>
                      <a:gd name="connsiteX28" fmla="*/ 4469130 w 10515600"/>
                      <a:gd name="connsiteY28" fmla="*/ 1325563 h 1325563"/>
                      <a:gd name="connsiteX29" fmla="*/ 3706749 w 10515600"/>
                      <a:gd name="connsiteY29" fmla="*/ 1325563 h 1325563"/>
                      <a:gd name="connsiteX30" fmla="*/ 3259836 w 10515600"/>
                      <a:gd name="connsiteY30" fmla="*/ 1325563 h 1325563"/>
                      <a:gd name="connsiteX31" fmla="*/ 2392299 w 10515600"/>
                      <a:gd name="connsiteY31" fmla="*/ 1325563 h 1325563"/>
                      <a:gd name="connsiteX32" fmla="*/ 1524762 w 10515600"/>
                      <a:gd name="connsiteY32" fmla="*/ 1325563 h 1325563"/>
                      <a:gd name="connsiteX33" fmla="*/ 867537 w 10515600"/>
                      <a:gd name="connsiteY33" fmla="*/ 1325563 h 1325563"/>
                      <a:gd name="connsiteX34" fmla="*/ 0 w 10515600"/>
                      <a:gd name="connsiteY34" fmla="*/ 1325563 h 1325563"/>
                      <a:gd name="connsiteX35" fmla="*/ 0 w 10515600"/>
                      <a:gd name="connsiteY35" fmla="*/ 662782 h 1325563"/>
                      <a:gd name="connsiteX36" fmla="*/ 0 w 10515600"/>
                      <a:gd name="connsiteY36" fmla="*/ 0 h 1325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0515600" h="1325563" fill="none" extrusionOk="0">
                        <a:moveTo>
                          <a:pt x="0" y="0"/>
                        </a:moveTo>
                        <a:cubicBezTo>
                          <a:pt x="98888" y="9007"/>
                          <a:pt x="259424" y="11771"/>
                          <a:pt x="341757" y="0"/>
                        </a:cubicBezTo>
                        <a:cubicBezTo>
                          <a:pt x="424090" y="-11771"/>
                          <a:pt x="519058" y="12003"/>
                          <a:pt x="683514" y="0"/>
                        </a:cubicBezTo>
                        <a:cubicBezTo>
                          <a:pt x="847970" y="-12003"/>
                          <a:pt x="894690" y="9887"/>
                          <a:pt x="1025271" y="0"/>
                        </a:cubicBezTo>
                        <a:cubicBezTo>
                          <a:pt x="1155852" y="-9887"/>
                          <a:pt x="1573394" y="3827"/>
                          <a:pt x="1892808" y="0"/>
                        </a:cubicBezTo>
                        <a:cubicBezTo>
                          <a:pt x="2212222" y="-3827"/>
                          <a:pt x="2391278" y="-6233"/>
                          <a:pt x="2550033" y="0"/>
                        </a:cubicBezTo>
                        <a:cubicBezTo>
                          <a:pt x="2708789" y="6233"/>
                          <a:pt x="2754491" y="5661"/>
                          <a:pt x="2891790" y="0"/>
                        </a:cubicBezTo>
                        <a:cubicBezTo>
                          <a:pt x="3029089" y="-5661"/>
                          <a:pt x="3390996" y="26022"/>
                          <a:pt x="3549015" y="0"/>
                        </a:cubicBezTo>
                        <a:cubicBezTo>
                          <a:pt x="3707035" y="-26022"/>
                          <a:pt x="4087327" y="32230"/>
                          <a:pt x="4416552" y="0"/>
                        </a:cubicBezTo>
                        <a:cubicBezTo>
                          <a:pt x="4745777" y="-32230"/>
                          <a:pt x="4788838" y="3064"/>
                          <a:pt x="4968621" y="0"/>
                        </a:cubicBezTo>
                        <a:cubicBezTo>
                          <a:pt x="5148404" y="-3064"/>
                          <a:pt x="5377712" y="-21096"/>
                          <a:pt x="5520690" y="0"/>
                        </a:cubicBezTo>
                        <a:cubicBezTo>
                          <a:pt x="5663668" y="21096"/>
                          <a:pt x="5953400" y="17386"/>
                          <a:pt x="6177915" y="0"/>
                        </a:cubicBezTo>
                        <a:cubicBezTo>
                          <a:pt x="6402430" y="-17386"/>
                          <a:pt x="6770921" y="-35143"/>
                          <a:pt x="6940296" y="0"/>
                        </a:cubicBezTo>
                        <a:cubicBezTo>
                          <a:pt x="7109671" y="35143"/>
                          <a:pt x="7403073" y="4103"/>
                          <a:pt x="7702677" y="0"/>
                        </a:cubicBezTo>
                        <a:cubicBezTo>
                          <a:pt x="8002281" y="-4103"/>
                          <a:pt x="8221175" y="16641"/>
                          <a:pt x="8465058" y="0"/>
                        </a:cubicBezTo>
                        <a:cubicBezTo>
                          <a:pt x="8708941" y="-16641"/>
                          <a:pt x="8952466" y="-9276"/>
                          <a:pt x="9332595" y="0"/>
                        </a:cubicBezTo>
                        <a:cubicBezTo>
                          <a:pt x="9712724" y="9276"/>
                          <a:pt x="9950442" y="3063"/>
                          <a:pt x="10515600" y="0"/>
                        </a:cubicBezTo>
                        <a:cubicBezTo>
                          <a:pt x="10500422" y="235201"/>
                          <a:pt x="10542331" y="366964"/>
                          <a:pt x="10515600" y="676037"/>
                        </a:cubicBezTo>
                        <a:cubicBezTo>
                          <a:pt x="10488869" y="985110"/>
                          <a:pt x="10526837" y="1096708"/>
                          <a:pt x="10515600" y="1325563"/>
                        </a:cubicBezTo>
                        <a:cubicBezTo>
                          <a:pt x="10122172" y="1338010"/>
                          <a:pt x="9852726" y="1301241"/>
                          <a:pt x="9648063" y="1325563"/>
                        </a:cubicBezTo>
                        <a:cubicBezTo>
                          <a:pt x="9443400" y="1349885"/>
                          <a:pt x="9242928" y="1304762"/>
                          <a:pt x="8990838" y="1325563"/>
                        </a:cubicBezTo>
                        <a:cubicBezTo>
                          <a:pt x="8738749" y="1346364"/>
                          <a:pt x="8553955" y="1339898"/>
                          <a:pt x="8438769" y="1325563"/>
                        </a:cubicBezTo>
                        <a:cubicBezTo>
                          <a:pt x="8323583" y="1311228"/>
                          <a:pt x="8114825" y="1306078"/>
                          <a:pt x="7886700" y="1325563"/>
                        </a:cubicBezTo>
                        <a:cubicBezTo>
                          <a:pt x="7658575" y="1345048"/>
                          <a:pt x="7473371" y="1333356"/>
                          <a:pt x="7334631" y="1325563"/>
                        </a:cubicBezTo>
                        <a:cubicBezTo>
                          <a:pt x="7195891" y="1317770"/>
                          <a:pt x="7020454" y="1341758"/>
                          <a:pt x="6782562" y="1325563"/>
                        </a:cubicBezTo>
                        <a:cubicBezTo>
                          <a:pt x="6544670" y="1309368"/>
                          <a:pt x="6283429" y="1340013"/>
                          <a:pt x="6020181" y="1325563"/>
                        </a:cubicBezTo>
                        <a:cubicBezTo>
                          <a:pt x="5756933" y="1311113"/>
                          <a:pt x="5572314" y="1324809"/>
                          <a:pt x="5362956" y="1325563"/>
                        </a:cubicBezTo>
                        <a:cubicBezTo>
                          <a:pt x="5153599" y="1326317"/>
                          <a:pt x="5103186" y="1338218"/>
                          <a:pt x="5021199" y="1325563"/>
                        </a:cubicBezTo>
                        <a:cubicBezTo>
                          <a:pt x="4939212" y="1312908"/>
                          <a:pt x="4631121" y="1343998"/>
                          <a:pt x="4469130" y="1325563"/>
                        </a:cubicBezTo>
                        <a:cubicBezTo>
                          <a:pt x="4307139" y="1307128"/>
                          <a:pt x="4042980" y="1333932"/>
                          <a:pt x="3706749" y="1325563"/>
                        </a:cubicBezTo>
                        <a:cubicBezTo>
                          <a:pt x="3370518" y="1317194"/>
                          <a:pt x="3442573" y="1313836"/>
                          <a:pt x="3259836" y="1325563"/>
                        </a:cubicBezTo>
                        <a:cubicBezTo>
                          <a:pt x="3077099" y="1337290"/>
                          <a:pt x="2633437" y="1347298"/>
                          <a:pt x="2392299" y="1325563"/>
                        </a:cubicBezTo>
                        <a:cubicBezTo>
                          <a:pt x="2151161" y="1303828"/>
                          <a:pt x="1796705" y="1322417"/>
                          <a:pt x="1524762" y="1325563"/>
                        </a:cubicBezTo>
                        <a:cubicBezTo>
                          <a:pt x="1252819" y="1328709"/>
                          <a:pt x="1086366" y="1332577"/>
                          <a:pt x="867537" y="1325563"/>
                        </a:cubicBezTo>
                        <a:cubicBezTo>
                          <a:pt x="648708" y="1318549"/>
                          <a:pt x="251816" y="1331837"/>
                          <a:pt x="0" y="1325563"/>
                        </a:cubicBezTo>
                        <a:cubicBezTo>
                          <a:pt x="-32734" y="1089617"/>
                          <a:pt x="-21327" y="959721"/>
                          <a:pt x="0" y="662782"/>
                        </a:cubicBezTo>
                        <a:cubicBezTo>
                          <a:pt x="21327" y="365843"/>
                          <a:pt x="-17272" y="280565"/>
                          <a:pt x="0" y="0"/>
                        </a:cubicBezTo>
                        <a:close/>
                      </a:path>
                      <a:path w="10515600" h="1325563" stroke="0" extrusionOk="0">
                        <a:moveTo>
                          <a:pt x="0" y="0"/>
                        </a:moveTo>
                        <a:cubicBezTo>
                          <a:pt x="230793" y="14353"/>
                          <a:pt x="332416" y="21392"/>
                          <a:pt x="552069" y="0"/>
                        </a:cubicBezTo>
                        <a:cubicBezTo>
                          <a:pt x="771722" y="-21392"/>
                          <a:pt x="761737" y="-14337"/>
                          <a:pt x="893826" y="0"/>
                        </a:cubicBezTo>
                        <a:cubicBezTo>
                          <a:pt x="1025915" y="14337"/>
                          <a:pt x="1441584" y="-15498"/>
                          <a:pt x="1761363" y="0"/>
                        </a:cubicBezTo>
                        <a:cubicBezTo>
                          <a:pt x="2081142" y="15498"/>
                          <a:pt x="2111503" y="7278"/>
                          <a:pt x="2313432" y="0"/>
                        </a:cubicBezTo>
                        <a:cubicBezTo>
                          <a:pt x="2515361" y="-7278"/>
                          <a:pt x="2743584" y="-17845"/>
                          <a:pt x="2865501" y="0"/>
                        </a:cubicBezTo>
                        <a:cubicBezTo>
                          <a:pt x="2987418" y="17845"/>
                          <a:pt x="3345183" y="8208"/>
                          <a:pt x="3733038" y="0"/>
                        </a:cubicBezTo>
                        <a:cubicBezTo>
                          <a:pt x="4120893" y="-8208"/>
                          <a:pt x="4009066" y="-3159"/>
                          <a:pt x="4179951" y="0"/>
                        </a:cubicBezTo>
                        <a:cubicBezTo>
                          <a:pt x="4350836" y="3159"/>
                          <a:pt x="4735020" y="17517"/>
                          <a:pt x="5047488" y="0"/>
                        </a:cubicBezTo>
                        <a:cubicBezTo>
                          <a:pt x="5359956" y="-17517"/>
                          <a:pt x="5662148" y="-17777"/>
                          <a:pt x="5915025" y="0"/>
                        </a:cubicBezTo>
                        <a:cubicBezTo>
                          <a:pt x="6167902" y="17777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107419" y="-9627"/>
                          <a:pt x="7439787" y="0"/>
                        </a:cubicBezTo>
                        <a:cubicBezTo>
                          <a:pt x="7772155" y="9627"/>
                          <a:pt x="7844034" y="-9098"/>
                          <a:pt x="7991856" y="0"/>
                        </a:cubicBezTo>
                        <a:cubicBezTo>
                          <a:pt x="8139678" y="9098"/>
                          <a:pt x="8289889" y="-20239"/>
                          <a:pt x="8543925" y="0"/>
                        </a:cubicBezTo>
                        <a:cubicBezTo>
                          <a:pt x="8797961" y="20239"/>
                          <a:pt x="8994198" y="29575"/>
                          <a:pt x="9306306" y="0"/>
                        </a:cubicBezTo>
                        <a:cubicBezTo>
                          <a:pt x="9618414" y="-29575"/>
                          <a:pt x="9739118" y="-23835"/>
                          <a:pt x="9858375" y="0"/>
                        </a:cubicBezTo>
                        <a:cubicBezTo>
                          <a:pt x="9977632" y="23835"/>
                          <a:pt x="10370488" y="-4069"/>
                          <a:pt x="10515600" y="0"/>
                        </a:cubicBezTo>
                        <a:cubicBezTo>
                          <a:pt x="10499780" y="328569"/>
                          <a:pt x="10494394" y="530518"/>
                          <a:pt x="10515600" y="689293"/>
                        </a:cubicBezTo>
                        <a:cubicBezTo>
                          <a:pt x="10536806" y="848068"/>
                          <a:pt x="10502453" y="1043458"/>
                          <a:pt x="10515600" y="1325563"/>
                        </a:cubicBezTo>
                        <a:cubicBezTo>
                          <a:pt x="10305681" y="1314148"/>
                          <a:pt x="10050108" y="1321983"/>
                          <a:pt x="9753219" y="1325563"/>
                        </a:cubicBezTo>
                        <a:cubicBezTo>
                          <a:pt x="9456330" y="1329143"/>
                          <a:pt x="9525512" y="1342238"/>
                          <a:pt x="9306306" y="1325563"/>
                        </a:cubicBezTo>
                        <a:cubicBezTo>
                          <a:pt x="9087100" y="1308888"/>
                          <a:pt x="8620907" y="1359824"/>
                          <a:pt x="8438769" y="1325563"/>
                        </a:cubicBezTo>
                        <a:cubicBezTo>
                          <a:pt x="8256631" y="1291302"/>
                          <a:pt x="7950474" y="1357687"/>
                          <a:pt x="7781544" y="1325563"/>
                        </a:cubicBezTo>
                        <a:cubicBezTo>
                          <a:pt x="7612615" y="1293439"/>
                          <a:pt x="7496249" y="1325157"/>
                          <a:pt x="7334631" y="1325563"/>
                        </a:cubicBezTo>
                        <a:cubicBezTo>
                          <a:pt x="7173013" y="1325969"/>
                          <a:pt x="6878574" y="1349305"/>
                          <a:pt x="6677406" y="1325563"/>
                        </a:cubicBezTo>
                        <a:cubicBezTo>
                          <a:pt x="6476238" y="1301821"/>
                          <a:pt x="6439581" y="1309201"/>
                          <a:pt x="6335649" y="1325563"/>
                        </a:cubicBezTo>
                        <a:cubicBezTo>
                          <a:pt x="6231717" y="1341925"/>
                          <a:pt x="6135578" y="1332229"/>
                          <a:pt x="5993892" y="1325563"/>
                        </a:cubicBezTo>
                        <a:cubicBezTo>
                          <a:pt x="5852206" y="1318897"/>
                          <a:pt x="5510139" y="1294481"/>
                          <a:pt x="5336667" y="1325563"/>
                        </a:cubicBezTo>
                        <a:cubicBezTo>
                          <a:pt x="5163196" y="1356645"/>
                          <a:pt x="4995694" y="1319493"/>
                          <a:pt x="4889754" y="1325563"/>
                        </a:cubicBezTo>
                        <a:cubicBezTo>
                          <a:pt x="4783814" y="1331633"/>
                          <a:pt x="4495120" y="1331155"/>
                          <a:pt x="4127373" y="1325563"/>
                        </a:cubicBezTo>
                        <a:cubicBezTo>
                          <a:pt x="3759626" y="1319971"/>
                          <a:pt x="3886665" y="1327971"/>
                          <a:pt x="3680460" y="1325563"/>
                        </a:cubicBezTo>
                        <a:cubicBezTo>
                          <a:pt x="3474255" y="1323155"/>
                          <a:pt x="3123909" y="1344078"/>
                          <a:pt x="2918079" y="1325563"/>
                        </a:cubicBezTo>
                        <a:cubicBezTo>
                          <a:pt x="2712249" y="1307048"/>
                          <a:pt x="2688971" y="1312260"/>
                          <a:pt x="2576322" y="1325563"/>
                        </a:cubicBezTo>
                        <a:cubicBezTo>
                          <a:pt x="2463673" y="1338866"/>
                          <a:pt x="2127678" y="1347212"/>
                          <a:pt x="1813941" y="1325563"/>
                        </a:cubicBezTo>
                        <a:cubicBezTo>
                          <a:pt x="1500204" y="1303914"/>
                          <a:pt x="1545667" y="1336068"/>
                          <a:pt x="1367028" y="1325563"/>
                        </a:cubicBezTo>
                        <a:cubicBezTo>
                          <a:pt x="1188389" y="1315058"/>
                          <a:pt x="1188334" y="1316127"/>
                          <a:pt x="1025271" y="1325563"/>
                        </a:cubicBezTo>
                        <a:cubicBezTo>
                          <a:pt x="862208" y="1334999"/>
                          <a:pt x="759610" y="1335607"/>
                          <a:pt x="578358" y="1325563"/>
                        </a:cubicBezTo>
                        <a:cubicBezTo>
                          <a:pt x="397106" y="1315519"/>
                          <a:pt x="120249" y="1305842"/>
                          <a:pt x="0" y="1325563"/>
                        </a:cubicBezTo>
                        <a:cubicBezTo>
                          <a:pt x="3594" y="1133935"/>
                          <a:pt x="30177" y="822218"/>
                          <a:pt x="0" y="689293"/>
                        </a:cubicBezTo>
                        <a:cubicBezTo>
                          <a:pt x="-30177" y="556368"/>
                          <a:pt x="21730" y="1491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CA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Our Services – Job 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0C9CD-78B8-447F-B84D-7A9975CF1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Teaching you how to perform your job search </a:t>
            </a:r>
          </a:p>
          <a:p>
            <a:r>
              <a:rPr lang="en-US" dirty="0"/>
              <a:t>Customizing your job search for you </a:t>
            </a:r>
          </a:p>
          <a:p>
            <a:r>
              <a:rPr lang="en-US" dirty="0"/>
              <a:t>Creating targets and goals </a:t>
            </a:r>
          </a:p>
          <a:p>
            <a:r>
              <a:rPr lang="en-US" dirty="0"/>
              <a:t>Adjusting your job search as needed </a:t>
            </a:r>
          </a:p>
          <a:p>
            <a:r>
              <a:rPr lang="en-US" dirty="0"/>
              <a:t>Working as a team with our Job Developers </a:t>
            </a:r>
          </a:p>
          <a:p>
            <a:endParaRPr lang="en-US" dirty="0"/>
          </a:p>
        </p:txBody>
      </p:sp>
      <p:pic>
        <p:nvPicPr>
          <p:cNvPr id="4" name="Picture 4" descr="MODC Employment Services Logo">
            <a:extLst>
              <a:ext uri="{FF2B5EF4-FFF2-40B4-BE49-F238E27FC236}">
                <a16:creationId xmlns:a16="http://schemas.microsoft.com/office/drawing/2014/main" id="{EC7C3A02-9F6C-49DD-B80C-6D04FF62D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855" y="5877946"/>
            <a:ext cx="4026946" cy="81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165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E9330CC120E048AD13E4500C280406" ma:contentTypeVersion="6" ma:contentTypeDescription="Create a new document." ma:contentTypeScope="" ma:versionID="b77c588df0ecb392c3c0edab3ce3c84c">
  <xsd:schema xmlns:xsd="http://www.w3.org/2001/XMLSchema" xmlns:xs="http://www.w3.org/2001/XMLSchema" xmlns:p="http://schemas.microsoft.com/office/2006/metadata/properties" xmlns:ns2="278ee4bb-33f0-443a-aaf0-5a89dcae0e73" xmlns:ns3="05d61665-8b6f-44d7-88d7-a5eae6d9d833" targetNamespace="http://schemas.microsoft.com/office/2006/metadata/properties" ma:root="true" ma:fieldsID="8309e02919b552d8a146be06c403d17e" ns2:_="" ns3:_="">
    <xsd:import namespace="278ee4bb-33f0-443a-aaf0-5a89dcae0e73"/>
    <xsd:import namespace="05d61665-8b6f-44d7-88d7-a5eae6d9d8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ee4bb-33f0-443a-aaf0-5a89dcae0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61665-8b6f-44d7-88d7-a5eae6d9d83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D3678E-3045-49D3-8ADF-493187ECBB5D}"/>
</file>

<file path=customXml/itemProps2.xml><?xml version="1.0" encoding="utf-8"?>
<ds:datastoreItem xmlns:ds="http://schemas.openxmlformats.org/officeDocument/2006/customXml" ds:itemID="{7B6E251B-35E4-4976-92D4-1810539F44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26DBEC-099B-4E63-81A4-77A67C153BEB}">
  <ds:schemaRefs>
    <ds:schemaRef ds:uri="29be2623-475d-40db-ad14-ca3c872dd89c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f7f576fc-eee3-4bfc-aa9b-4ef3b743c0d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3342</TotalTime>
  <Words>712</Words>
  <Application>Microsoft Office PowerPoint</Application>
  <PresentationFormat>Widescreen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Mission, Vision and Values</vt:lpstr>
      <vt:lpstr>Eligibility Requirements</vt:lpstr>
      <vt:lpstr>It’s About Your Goals </vt:lpstr>
      <vt:lpstr>Our Services</vt:lpstr>
      <vt:lpstr>Our Services </vt:lpstr>
      <vt:lpstr>Our Services – Job Search Training Workshop</vt:lpstr>
      <vt:lpstr>Our Services – MentorAbility </vt:lpstr>
      <vt:lpstr>Our Services – Job Search </vt:lpstr>
      <vt:lpstr>Our Services – Job Development </vt:lpstr>
      <vt:lpstr>Our Services – Job Retention</vt:lpstr>
      <vt:lpstr>Additional Services</vt:lpstr>
      <vt:lpstr>Services During the Pandemic </vt:lpstr>
      <vt:lpstr>PowerPoint Presentation</vt:lpstr>
      <vt:lpstr>Getting Involved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Of Dimes Canada</dc:title>
  <dc:creator>Dimitrios Kourtelessis</dc:creator>
  <cp:lastModifiedBy>Michael Swanwick</cp:lastModifiedBy>
  <cp:revision>20</cp:revision>
  <dcterms:created xsi:type="dcterms:W3CDTF">2021-04-06T20:06:28Z</dcterms:created>
  <dcterms:modified xsi:type="dcterms:W3CDTF">2022-04-05T20:05:32Z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0x0101000BE9330CC120E048AD13E4500C280406</vt:lpwstr>
  </property>
</Properties>
</file>